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embeddedFontLst>
    <p:embeddedFont>
      <p:font typeface="Fira Sans Extra Condensed Medium"/>
      <p:regular r:id="rId28"/>
      <p:bold r:id="rId29"/>
      <p:italic r:id="rId30"/>
      <p:boldItalic r:id="rId31"/>
    </p:embeddedFont>
    <p:embeddedFont>
      <p:font typeface="Gaegu"/>
      <p:regular r:id="rId32"/>
      <p:bold r:id="rId33"/>
    </p:embeddedFont>
    <p:embeddedFont>
      <p:font typeface="Questrial"/>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FiraSansExtraCondensedMedium-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iraSansExtraCondensedMedium-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iraSansExtraCondensedMedium-boldItalic.fntdata"/><Relationship Id="rId30" Type="http://schemas.openxmlformats.org/officeDocument/2006/relationships/font" Target="fonts/FiraSansExtraCondensedMedium-italic.fntdata"/><Relationship Id="rId11" Type="http://schemas.openxmlformats.org/officeDocument/2006/relationships/slide" Target="slides/slide7.xml"/><Relationship Id="rId33" Type="http://schemas.openxmlformats.org/officeDocument/2006/relationships/font" Target="fonts/Gaegu-bold.fntdata"/><Relationship Id="rId10" Type="http://schemas.openxmlformats.org/officeDocument/2006/relationships/slide" Target="slides/slide6.xml"/><Relationship Id="rId32" Type="http://schemas.openxmlformats.org/officeDocument/2006/relationships/font" Target="fonts/Gaegu-regular.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Questrial-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c2e3a436c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c2e3a436c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I have a question for you all. How many of you believe you have taught a student with anxiety? If you could please use a zoom reaction button, that’d be great.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am going to come back to this and ask again after we talk about ways anxiety is presented to see if anyones </a:t>
            </a:r>
            <a:r>
              <a:rPr lang="en"/>
              <a:t>thoughts have changed. Maybe some of you who did not know before, will realize that you may have actually taught a student with anxiety.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ae31c0142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ae31c0142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Anxiety in students can sometimes be hard to detect because there are so many different kinds and so many ways that it may be presented. “Anxiety tends to lock up the brain”, making school hard for these children. Some ways anxiety may be presented that the teacher will be able to observe are:</a:t>
            </a:r>
            <a:endParaRPr/>
          </a:p>
          <a:p>
            <a:pPr indent="0" lvl="0" marL="0" rtl="0" algn="l">
              <a:spcBef>
                <a:spcPts val="0"/>
              </a:spcBef>
              <a:spcAft>
                <a:spcPts val="0"/>
              </a:spcAft>
              <a:buNone/>
            </a:pPr>
            <a:r>
              <a:t/>
            </a:r>
            <a:endParaRPr/>
          </a:p>
          <a:p>
            <a:pPr indent="-298450" lvl="0" marL="457200" rtl="0" algn="l">
              <a:lnSpc>
                <a:spcPct val="115000"/>
              </a:lnSpc>
              <a:spcBef>
                <a:spcPts val="0"/>
              </a:spcBef>
              <a:spcAft>
                <a:spcPts val="0"/>
              </a:spcAft>
              <a:buSzPts val="1100"/>
              <a:buFont typeface="Times New Roman"/>
              <a:buChar char="●"/>
            </a:pPr>
            <a:r>
              <a:rPr lang="en">
                <a:solidFill>
                  <a:schemeClr val="dk1"/>
                </a:solidFill>
                <a:latin typeface="Times New Roman"/>
                <a:ea typeface="Times New Roman"/>
                <a:cs typeface="Times New Roman"/>
                <a:sym typeface="Times New Roman"/>
              </a:rPr>
              <a:t>Difficulties in school, such as problems concentrating, restlessness, t</a:t>
            </a:r>
            <a:r>
              <a:rPr lang="en">
                <a:solidFill>
                  <a:srgbClr val="313131"/>
                </a:solidFill>
                <a:latin typeface="Times New Roman"/>
                <a:ea typeface="Times New Roman"/>
                <a:cs typeface="Times New Roman"/>
                <a:sym typeface="Times New Roman"/>
              </a:rPr>
              <a:t>rouble answering questions or speaking in class, disruptive behavior in class, and not turning in homework.</a:t>
            </a:r>
            <a:endParaRPr>
              <a:solidFill>
                <a:srgbClr val="313131"/>
              </a:solidFill>
              <a:latin typeface="Times New Roman"/>
              <a:ea typeface="Times New Roman"/>
              <a:cs typeface="Times New Roman"/>
              <a:sym typeface="Times New Roman"/>
            </a:endParaRPr>
          </a:p>
          <a:p>
            <a:pPr indent="-298450" lvl="0" marL="457200" rtl="0" algn="l">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Attendance problems, where kids may refuse to go to school, participate in activities or see friends. They may also be very clingy and become upset when their parents leave.</a:t>
            </a:r>
            <a:endParaRPr>
              <a:solidFill>
                <a:schemeClr val="dk1"/>
              </a:solidFill>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a:solidFill>
                  <a:schemeClr val="dk1"/>
                </a:solidFill>
                <a:latin typeface="Times New Roman"/>
                <a:ea typeface="Times New Roman"/>
                <a:cs typeface="Times New Roman"/>
                <a:sym typeface="Times New Roman"/>
              </a:rPr>
              <a:t>Another sign is physical complaints, like</a:t>
            </a:r>
            <a:r>
              <a:rPr lang="en">
                <a:solidFill>
                  <a:srgbClr val="313131"/>
                </a:solidFill>
                <a:latin typeface="Times New Roman"/>
                <a:ea typeface="Times New Roman"/>
                <a:cs typeface="Times New Roman"/>
                <a:sym typeface="Times New Roman"/>
              </a:rPr>
              <a:t> </a:t>
            </a:r>
            <a:r>
              <a:rPr lang="en">
                <a:solidFill>
                  <a:srgbClr val="313131"/>
                </a:solidFill>
                <a:latin typeface="Times New Roman"/>
                <a:ea typeface="Times New Roman"/>
                <a:cs typeface="Times New Roman"/>
                <a:sym typeface="Times New Roman"/>
              </a:rPr>
              <a:t>stomach aches, headaches, shakiness, or dizziness</a:t>
            </a:r>
            <a:r>
              <a:rPr lang="en">
                <a:solidFill>
                  <a:schemeClr val="dk1"/>
                </a:solidFill>
                <a:latin typeface="Times New Roman"/>
                <a:ea typeface="Times New Roman"/>
                <a:cs typeface="Times New Roman"/>
                <a:sym typeface="Times New Roman"/>
              </a:rPr>
              <a:t>, which can result in several </a:t>
            </a:r>
            <a:r>
              <a:rPr lang="en">
                <a:solidFill>
                  <a:schemeClr val="dk1"/>
                </a:solidFill>
                <a:latin typeface="Times New Roman"/>
                <a:ea typeface="Times New Roman"/>
                <a:cs typeface="Times New Roman"/>
                <a:sym typeface="Times New Roman"/>
              </a:rPr>
              <a:t>trips out of class to go to the nurse for not feeling well.</a:t>
            </a:r>
            <a:endParaRPr>
              <a:solidFill>
                <a:schemeClr val="dk1"/>
              </a:solidFill>
              <a:latin typeface="Times New Roman"/>
              <a:ea typeface="Times New Roman"/>
              <a:cs typeface="Times New Roman"/>
              <a:sym typeface="Times New Roman"/>
            </a:endParaRPr>
          </a:p>
          <a:p>
            <a:pPr indent="-298450" lvl="0" marL="457200" rtl="0" algn="l">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Avoidance is another common sign of anxiety, where the student may avoid certain things or situations, like dogs, socializing, group work, or large crowds</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many signs of anxiety, and these are some of the more common ones. Some others include...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c5818a9330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c5818a9330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313131"/>
              </a:buClr>
              <a:buSzPts val="1100"/>
              <a:buChar char="●"/>
            </a:pPr>
            <a:r>
              <a:rPr lang="en">
                <a:solidFill>
                  <a:srgbClr val="313131"/>
                </a:solidFill>
                <a:latin typeface="Times New Roman"/>
                <a:ea typeface="Times New Roman"/>
                <a:cs typeface="Times New Roman"/>
                <a:sym typeface="Times New Roman"/>
              </a:rPr>
              <a:t>Difficulties sleeping well or eating well. This is one that the teacher may not be able to see directly, but they will be able to notice if the student often seems very tired</a:t>
            </a:r>
            <a:endParaRPr>
              <a:solidFill>
                <a:srgbClr val="313131"/>
              </a:solidFill>
              <a:latin typeface="Times New Roman"/>
              <a:ea typeface="Times New Roman"/>
              <a:cs typeface="Times New Roman"/>
              <a:sym typeface="Times New Roman"/>
            </a:endParaRPr>
          </a:p>
          <a:p>
            <a:pPr indent="-298450" lvl="0" marL="457200" rtl="0" algn="l">
              <a:lnSpc>
                <a:spcPct val="115000"/>
              </a:lnSpc>
              <a:spcBef>
                <a:spcPts val="0"/>
              </a:spcBef>
              <a:spcAft>
                <a:spcPts val="0"/>
              </a:spcAft>
              <a:buClr>
                <a:srgbClr val="313131"/>
              </a:buClr>
              <a:buSzPts val="1100"/>
              <a:buChar char="●"/>
            </a:pPr>
            <a:r>
              <a:rPr lang="en">
                <a:solidFill>
                  <a:srgbClr val="313131"/>
                </a:solidFill>
                <a:latin typeface="Times New Roman"/>
                <a:ea typeface="Times New Roman"/>
                <a:cs typeface="Times New Roman"/>
                <a:sym typeface="Times New Roman"/>
              </a:rPr>
              <a:t>Expressing a lot of concerns or asking a lot of “What if…?” questions. This comes with over thinking situations and needing to know what will happen or what could happen</a:t>
            </a:r>
            <a:endParaRPr>
              <a:solidFill>
                <a:srgbClr val="313131"/>
              </a:solidFill>
              <a:latin typeface="Times New Roman"/>
              <a:ea typeface="Times New Roman"/>
              <a:cs typeface="Times New Roman"/>
              <a:sym typeface="Times New Roman"/>
            </a:endParaRPr>
          </a:p>
          <a:p>
            <a:pPr indent="-298450" lvl="0" marL="457200" rtl="0" algn="l">
              <a:lnSpc>
                <a:spcPct val="115000"/>
              </a:lnSpc>
              <a:spcBef>
                <a:spcPts val="0"/>
              </a:spcBef>
              <a:spcAft>
                <a:spcPts val="0"/>
              </a:spcAft>
              <a:buClr>
                <a:srgbClr val="313131"/>
              </a:buClr>
              <a:buSzPts val="1100"/>
              <a:buChar char="●"/>
            </a:pPr>
            <a:r>
              <a:rPr lang="en">
                <a:solidFill>
                  <a:srgbClr val="313131"/>
                </a:solidFill>
                <a:latin typeface="Times New Roman"/>
                <a:ea typeface="Times New Roman"/>
                <a:cs typeface="Times New Roman"/>
                <a:sym typeface="Times New Roman"/>
              </a:rPr>
              <a:t>Having panic attacks more than occasionally</a:t>
            </a:r>
            <a:endParaRPr>
              <a:solidFill>
                <a:srgbClr val="313131"/>
              </a:solidFill>
              <a:latin typeface="Times New Roman"/>
              <a:ea typeface="Times New Roman"/>
              <a:cs typeface="Times New Roman"/>
              <a:sym typeface="Times New Roman"/>
            </a:endParaRPr>
          </a:p>
          <a:p>
            <a:pPr indent="-298450" lvl="0" marL="457200" rtl="0" algn="l">
              <a:lnSpc>
                <a:spcPct val="115000"/>
              </a:lnSpc>
              <a:spcBef>
                <a:spcPts val="0"/>
              </a:spcBef>
              <a:spcAft>
                <a:spcPts val="0"/>
              </a:spcAft>
              <a:buClr>
                <a:srgbClr val="313131"/>
              </a:buClr>
              <a:buSzPts val="1100"/>
              <a:buChar char="●"/>
            </a:pPr>
            <a:r>
              <a:rPr lang="en">
                <a:solidFill>
                  <a:srgbClr val="313131"/>
                </a:solidFill>
                <a:latin typeface="Times New Roman"/>
                <a:ea typeface="Times New Roman"/>
                <a:cs typeface="Times New Roman"/>
                <a:sym typeface="Times New Roman"/>
              </a:rPr>
              <a:t>Often seeking reassurance that everything will be okay</a:t>
            </a:r>
            <a:endParaRPr>
              <a:solidFill>
                <a:srgbClr val="313131"/>
              </a:solidFill>
              <a:latin typeface="Times New Roman"/>
              <a:ea typeface="Times New Roman"/>
              <a:cs typeface="Times New Roman"/>
              <a:sym typeface="Times New Roman"/>
            </a:endParaRPr>
          </a:p>
          <a:p>
            <a:pPr indent="-298450" lvl="0" marL="457200" rtl="0" algn="l">
              <a:lnSpc>
                <a:spcPct val="115000"/>
              </a:lnSpc>
              <a:spcBef>
                <a:spcPts val="0"/>
              </a:spcBef>
              <a:spcAft>
                <a:spcPts val="0"/>
              </a:spcAft>
              <a:buClr>
                <a:srgbClr val="313131"/>
              </a:buClr>
              <a:buSzPts val="1100"/>
              <a:buChar char="●"/>
            </a:pPr>
            <a:r>
              <a:rPr lang="en">
                <a:solidFill>
                  <a:srgbClr val="313131"/>
                </a:solidFill>
                <a:latin typeface="Times New Roman"/>
                <a:ea typeface="Times New Roman"/>
                <a:cs typeface="Times New Roman"/>
                <a:sym typeface="Times New Roman"/>
              </a:rPr>
              <a:t>Becoming very upset over minor problems or conflicts. When there is a change or something does not go the way they planned or thought, a student with anxiety can become upset</a:t>
            </a:r>
            <a:endParaRPr>
              <a:solidFill>
                <a:srgbClr val="313131"/>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signs of student anxiety are also fairly common. They are ones that may or may not be seen at school by the teacher. Some, like panic attacks or getting upset, for example, may happen more at home than at school, but it is still possible that if a student becomes very anxious, these signs will be presented.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c5818a933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c5818a933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the signs we just discussed, I am going to ask the previous question again. </a:t>
            </a:r>
            <a:r>
              <a:rPr lang="en"/>
              <a:t>Do you think you have taught a student with anxiety now that you know and are able to recognize the signs and how it is presented?</a:t>
            </a:r>
            <a:endParaRPr sz="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bb491fced8_1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bb491fced8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badf322efb_0_18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badf322efb_0_18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anxiety openly with your students can help them learn how to recognize anxiety so they know how to approach it and regulate their </a:t>
            </a:r>
            <a:r>
              <a:rPr lang="en"/>
              <a:t>emotions</a:t>
            </a:r>
            <a:r>
              <a:rPr lang="en"/>
              <a:t>. Using story books are a great way to introduce this topic to students at all grade levels. Here are a few book titles to help teach </a:t>
            </a:r>
            <a:r>
              <a:rPr lang="en"/>
              <a:t>students about anxiety.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b5b685808e_0_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b5b685808e_0_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sure some of you guys have seen the zones of regulation as a tool to help students regulate their emotions. It is important to remember that every student will respond to anxiety </a:t>
            </a:r>
            <a:r>
              <a:rPr lang="en"/>
              <a:t>differently</a:t>
            </a:r>
            <a:r>
              <a:rPr lang="en"/>
              <a:t>. When a student is feeling anxious, some may feel like they are in the blue zone, which is sad or tired. Other may feel like they are in the yellow zone - frustrated or worried, and some may feel in the red zone - mad/ angry. Remembering that every student will respond to anxiety differently, and being able to recognize this can help you learn how to identify it!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c4f93a3de8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c4f93a3de8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There are lots of emotional regulation and </a:t>
            </a:r>
            <a:r>
              <a:rPr lang="en">
                <a:latin typeface="Times New Roman"/>
                <a:ea typeface="Times New Roman"/>
                <a:cs typeface="Times New Roman"/>
                <a:sym typeface="Times New Roman"/>
              </a:rPr>
              <a:t>mindfulness</a:t>
            </a:r>
            <a:r>
              <a:rPr lang="en">
                <a:latin typeface="Times New Roman"/>
                <a:ea typeface="Times New Roman"/>
                <a:cs typeface="Times New Roman"/>
                <a:sym typeface="Times New Roman"/>
              </a:rPr>
              <a:t> strategies that can be implemented in the classroom or pe environment. If you recognize a student may be struggling with anxiety, try implementing some of these </a:t>
            </a:r>
            <a:r>
              <a:rPr lang="en">
                <a:latin typeface="Times New Roman"/>
                <a:ea typeface="Times New Roman"/>
                <a:cs typeface="Times New Roman"/>
                <a:sym typeface="Times New Roman"/>
              </a:rPr>
              <a:t>strategies</a:t>
            </a:r>
            <a:r>
              <a:rPr lang="en">
                <a:latin typeface="Times New Roman"/>
                <a:ea typeface="Times New Roman"/>
                <a:cs typeface="Times New Roman"/>
                <a:sym typeface="Times New Roman"/>
              </a:rPr>
              <a:t> in the classroom. However, you do not only need to </a:t>
            </a:r>
            <a:r>
              <a:rPr lang="en">
                <a:solidFill>
                  <a:schemeClr val="dk1"/>
                </a:solidFill>
                <a:latin typeface="Times New Roman"/>
                <a:ea typeface="Times New Roman"/>
                <a:cs typeface="Times New Roman"/>
                <a:sym typeface="Times New Roman"/>
              </a:rPr>
              <a:t>incorporate these is you suspect a student may be struggling with anxious thoughts in the classroom. These are great to include as a part of the classroom routine to teach students how to regulate their emotions and deal with anxious thoughts if they do come up.</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b5b685808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b5b685808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Slow, deep breaths can help students slow down their brains. By taking the whole class through guided </a:t>
            </a:r>
            <a:r>
              <a:rPr lang="en"/>
              <a:t>breathing</a:t>
            </a:r>
            <a:r>
              <a:rPr lang="en"/>
              <a:t> </a:t>
            </a:r>
            <a:r>
              <a:rPr lang="en"/>
              <a:t>exercises</a:t>
            </a:r>
            <a:r>
              <a:rPr lang="en"/>
              <a:t> as a part of the classroom routine, they can learn how to use this </a:t>
            </a:r>
            <a:r>
              <a:rPr lang="en"/>
              <a:t>strategy when they may be feeling anxious.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try some rainbow breaths together!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c4f93a3de8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c4f93a3de8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-Being in nature can help calm a student who may be experiencing anxiety. </a:t>
            </a:r>
            <a:endParaRPr/>
          </a:p>
          <a:p>
            <a:pPr indent="0" lvl="0" marL="0" rtl="0" algn="l">
              <a:spcBef>
                <a:spcPts val="0"/>
              </a:spcBef>
              <a:spcAft>
                <a:spcPts val="0"/>
              </a:spcAft>
              <a:buNone/>
            </a:pPr>
            <a:r>
              <a:rPr lang="en"/>
              <a:t>-Ask them questions! This can help them observe the environment and turn their </a:t>
            </a:r>
            <a:r>
              <a:rPr lang="en"/>
              <a:t>worries to thinking about something else.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b662e0629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b662e0629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c4f93a3de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c4f93a3de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-Helping students think </a:t>
            </a:r>
            <a:r>
              <a:rPr lang="en"/>
              <a:t>positive</a:t>
            </a:r>
            <a:r>
              <a:rPr lang="en"/>
              <a:t> can sometimes shift their negative thoughts. </a:t>
            </a:r>
            <a:endParaRPr/>
          </a:p>
          <a:p>
            <a:pPr indent="0" lvl="0" marL="0" rtl="0" algn="l">
              <a:spcBef>
                <a:spcPts val="0"/>
              </a:spcBef>
              <a:spcAft>
                <a:spcPts val="0"/>
              </a:spcAft>
              <a:buNone/>
            </a:pPr>
            <a:r>
              <a:rPr lang="en"/>
              <a:t>-Have students keep a gratitude journal - If you notice they may be </a:t>
            </a:r>
            <a:r>
              <a:rPr lang="en"/>
              <a:t>overwhelmed</a:t>
            </a:r>
            <a:r>
              <a:rPr lang="en"/>
              <a:t> or may be feeling anxious, </a:t>
            </a:r>
            <a:r>
              <a:rPr lang="en"/>
              <a:t>encourage</a:t>
            </a:r>
            <a:r>
              <a:rPr lang="en"/>
              <a:t> them to re-read what they wrote to bring in some positivity!</a:t>
            </a:r>
            <a:endParaRPr/>
          </a:p>
          <a:p>
            <a:pPr indent="0" lvl="0" marL="0" rtl="0" algn="l">
              <a:spcBef>
                <a:spcPts val="0"/>
              </a:spcBef>
              <a:spcAft>
                <a:spcPts val="0"/>
              </a:spcAft>
              <a:buNone/>
            </a:pPr>
            <a:r>
              <a:rPr lang="en"/>
              <a:t>-What is something you are thankful for? Add it to the chat!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c4f93a3de8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c4f93a3de8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 Kids Active! - This is where PE comes into play! As we learned about in the course, </a:t>
            </a:r>
            <a:r>
              <a:rPr lang="en"/>
              <a:t>exercise</a:t>
            </a:r>
            <a:r>
              <a:rPr lang="en"/>
              <a:t> is a great emotional regulation technique and can help students who may be struggling with anxiety. By getting kids moving, they can release some tension and shift their negative thoughts to positive ones. Additionally, as I mentioned when referencing the zones of regulation, students express anxiety in various ways, some of which may be anger. So, if you see students demonstrating anger, or frustration, a movement break can help thing get out of the red zone and into the green zone!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this slide, I’ve included some printables from a resource called the Wellness Way. There are different posters that can be placed around the walls of a gym, or a classroom, to promote </a:t>
            </a:r>
            <a:r>
              <a:rPr lang="en"/>
              <a:t>mindfulness</a:t>
            </a:r>
            <a:r>
              <a:rPr lang="en"/>
              <a:t> and getting the students’ body moving. The red cards get students moving, the blue cards get them recharged and ready to learn, and the purple cards promote positive affirmation and </a:t>
            </a:r>
            <a:r>
              <a:rPr lang="en"/>
              <a:t>mindfulness</a:t>
            </a:r>
            <a:r>
              <a:rPr lang="en"/>
              <a:t>.. The resource to download these printable are free and they are a fun way to bring movement and mindfulness  into the classroom!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c403bbf01c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c403bbf01c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badf322efb_0_19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badf322efb_0_19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bb93affac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bb93affac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c4f93a3de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c4f93a3de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badf322efb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badf322efb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c403bbf01c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c403bbf01c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Questrial"/>
              <a:buChar char="-"/>
            </a:pPr>
            <a:r>
              <a:rPr b="1" lang="en" sz="1400">
                <a:latin typeface="Questrial"/>
                <a:ea typeface="Questrial"/>
                <a:cs typeface="Questrial"/>
                <a:sym typeface="Questrial"/>
              </a:rPr>
              <a:t>Generalized anxiety disorder</a:t>
            </a:r>
            <a:r>
              <a:rPr lang="en" sz="1400">
                <a:latin typeface="Questrial"/>
                <a:ea typeface="Questrial"/>
                <a:cs typeface="Questrial"/>
                <a:sym typeface="Questrial"/>
              </a:rPr>
              <a:t>—Excessive worry that comes up often and is difficult to control.</a:t>
            </a:r>
            <a:endParaRPr sz="1400">
              <a:latin typeface="Questrial"/>
              <a:ea typeface="Questrial"/>
              <a:cs typeface="Questrial"/>
              <a:sym typeface="Questrial"/>
            </a:endParaRPr>
          </a:p>
          <a:p>
            <a:pPr indent="-317500" lvl="0" marL="457200" rtl="0" algn="l">
              <a:spcBef>
                <a:spcPts val="0"/>
              </a:spcBef>
              <a:spcAft>
                <a:spcPts val="0"/>
              </a:spcAft>
              <a:buClr>
                <a:srgbClr val="000000"/>
              </a:buClr>
              <a:buSzPts val="1400"/>
              <a:buFont typeface="Questrial"/>
              <a:buChar char="-"/>
            </a:pPr>
            <a:r>
              <a:rPr b="1" lang="en" sz="1400">
                <a:latin typeface="Questrial"/>
                <a:ea typeface="Questrial"/>
                <a:cs typeface="Questrial"/>
                <a:sym typeface="Questrial"/>
              </a:rPr>
              <a:t>Panic disorder</a:t>
            </a:r>
            <a:r>
              <a:rPr lang="en" sz="1400">
                <a:latin typeface="Questrial"/>
                <a:ea typeface="Questrial"/>
                <a:cs typeface="Questrial"/>
                <a:sym typeface="Questrial"/>
              </a:rPr>
              <a:t>—Recurring panic attacks and fears about having more panic attacks. (A panic attack is a period of sudden, intense fear that peaks quickly.)</a:t>
            </a:r>
            <a:endParaRPr sz="1400">
              <a:latin typeface="Questrial"/>
              <a:ea typeface="Questrial"/>
              <a:cs typeface="Questrial"/>
              <a:sym typeface="Questrial"/>
            </a:endParaRPr>
          </a:p>
          <a:p>
            <a:pPr indent="-317500" lvl="0" marL="457200" rtl="0" algn="l">
              <a:spcBef>
                <a:spcPts val="0"/>
              </a:spcBef>
              <a:spcAft>
                <a:spcPts val="0"/>
              </a:spcAft>
              <a:buClr>
                <a:srgbClr val="000000"/>
              </a:buClr>
              <a:buSzPts val="1400"/>
              <a:buFont typeface="Questrial"/>
              <a:buChar char="-"/>
            </a:pPr>
            <a:r>
              <a:rPr b="1" lang="en" sz="1400">
                <a:latin typeface="Questrial"/>
                <a:ea typeface="Questrial"/>
                <a:cs typeface="Questrial"/>
                <a:sym typeface="Questrial"/>
              </a:rPr>
              <a:t>Agoraphobia</a:t>
            </a:r>
            <a:r>
              <a:rPr lang="en" sz="1400">
                <a:latin typeface="Questrial"/>
                <a:ea typeface="Questrial"/>
                <a:cs typeface="Questrial"/>
                <a:sym typeface="Questrial"/>
              </a:rPr>
              <a:t>—An intense fear of having a panic attack outside the home and being unable to leave or escape, leading to avoidance of spaces like school, public transportation, or large crowds.</a:t>
            </a:r>
            <a:endParaRPr sz="1400">
              <a:latin typeface="Questrial"/>
              <a:ea typeface="Questrial"/>
              <a:cs typeface="Questrial"/>
              <a:sym typeface="Questrial"/>
            </a:endParaRPr>
          </a:p>
          <a:p>
            <a:pPr indent="-317500" lvl="0" marL="457200" rtl="0" algn="l">
              <a:spcBef>
                <a:spcPts val="0"/>
              </a:spcBef>
              <a:spcAft>
                <a:spcPts val="0"/>
              </a:spcAft>
              <a:buClr>
                <a:srgbClr val="000000"/>
              </a:buClr>
              <a:buSzPts val="1400"/>
              <a:buFont typeface="Questrial"/>
              <a:buChar char="-"/>
            </a:pPr>
            <a:r>
              <a:rPr b="1" lang="en" sz="1400">
                <a:latin typeface="Questrial"/>
                <a:ea typeface="Questrial"/>
                <a:cs typeface="Questrial"/>
                <a:sym typeface="Questrial"/>
              </a:rPr>
              <a:t>Phobias</a:t>
            </a:r>
            <a:r>
              <a:rPr lang="en" sz="1400">
                <a:latin typeface="Questrial"/>
                <a:ea typeface="Questrial"/>
                <a:cs typeface="Questrial"/>
                <a:sym typeface="Questrial"/>
              </a:rPr>
              <a:t>—Intense and unrealistic fears of a specific object, situation, or event.</a:t>
            </a:r>
            <a:endParaRPr sz="1400">
              <a:latin typeface="Questrial"/>
              <a:ea typeface="Questrial"/>
              <a:cs typeface="Questrial"/>
              <a:sym typeface="Questrial"/>
            </a:endParaRPr>
          </a:p>
          <a:p>
            <a:pPr indent="-317500" lvl="0" marL="457200" rtl="0" algn="l">
              <a:spcBef>
                <a:spcPts val="0"/>
              </a:spcBef>
              <a:spcAft>
                <a:spcPts val="0"/>
              </a:spcAft>
              <a:buClr>
                <a:srgbClr val="000000"/>
              </a:buClr>
              <a:buSzPts val="1400"/>
              <a:buFont typeface="Questrial"/>
              <a:buChar char="-"/>
            </a:pPr>
            <a:r>
              <a:rPr b="1" lang="en" sz="1400">
                <a:latin typeface="Questrial"/>
                <a:ea typeface="Questrial"/>
                <a:cs typeface="Questrial"/>
                <a:sym typeface="Questrial"/>
              </a:rPr>
              <a:t>Social phobia or social anxiety disorder</a:t>
            </a:r>
            <a:r>
              <a:rPr lang="en" sz="1400">
                <a:latin typeface="Questrial"/>
                <a:ea typeface="Questrial"/>
                <a:cs typeface="Questrial"/>
                <a:sym typeface="Questrial"/>
              </a:rPr>
              <a:t>—An intense fear of social situations.</a:t>
            </a:r>
            <a:endParaRPr sz="1400">
              <a:latin typeface="Questrial"/>
              <a:ea typeface="Questrial"/>
              <a:cs typeface="Questrial"/>
              <a:sym typeface="Questrial"/>
            </a:endParaRPr>
          </a:p>
          <a:p>
            <a:pPr indent="-317500" lvl="0" marL="457200" rtl="0" algn="l">
              <a:spcBef>
                <a:spcPts val="0"/>
              </a:spcBef>
              <a:spcAft>
                <a:spcPts val="0"/>
              </a:spcAft>
              <a:buClr>
                <a:srgbClr val="000000"/>
              </a:buClr>
              <a:buSzPts val="1400"/>
              <a:buFont typeface="Questrial"/>
              <a:buChar char="-"/>
            </a:pPr>
            <a:r>
              <a:rPr b="1" lang="en" sz="1400">
                <a:latin typeface="Questrial"/>
                <a:ea typeface="Questrial"/>
                <a:cs typeface="Questrial"/>
                <a:sym typeface="Questrial"/>
              </a:rPr>
              <a:t>Separation anxiety disorder</a:t>
            </a:r>
            <a:r>
              <a:rPr lang="en" sz="1400">
                <a:latin typeface="Questrial"/>
                <a:ea typeface="Questrial"/>
                <a:cs typeface="Questrial"/>
                <a:sym typeface="Questrial"/>
              </a:rPr>
              <a:t>—Extreme anxiety when separated or expecting to be separated from parents or caregivers.</a:t>
            </a:r>
            <a:endParaRPr sz="1400">
              <a:latin typeface="Questrial"/>
              <a:ea typeface="Questrial"/>
              <a:cs typeface="Questrial"/>
              <a:sym typeface="Questrial"/>
            </a:endParaRPr>
          </a:p>
          <a:p>
            <a:pPr indent="-317500" lvl="0" marL="457200" rtl="0" algn="l">
              <a:spcBef>
                <a:spcPts val="0"/>
              </a:spcBef>
              <a:spcAft>
                <a:spcPts val="0"/>
              </a:spcAft>
              <a:buClr>
                <a:srgbClr val="000000"/>
              </a:buClr>
              <a:buSzPts val="1400"/>
              <a:buFont typeface="Questrial"/>
              <a:buChar char="-"/>
            </a:pPr>
            <a:r>
              <a:rPr b="1" lang="en" sz="1400">
                <a:latin typeface="Questrial"/>
                <a:ea typeface="Questrial"/>
                <a:cs typeface="Questrial"/>
                <a:sym typeface="Questrial"/>
              </a:rPr>
              <a:t>Selective mutism</a:t>
            </a:r>
            <a:r>
              <a:rPr lang="en" sz="1400">
                <a:latin typeface="Questrial"/>
                <a:ea typeface="Questrial"/>
                <a:cs typeface="Questrial"/>
                <a:sym typeface="Questrial"/>
              </a:rPr>
              <a:t>—Consistently refusing to speak in specific situations.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c4f93a3de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c4f93a3de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c4f93a3de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c4f93a3de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c2e3a436c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c2e3a436c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are going to talk about to how recognize anxiety in students. This will be about the ways it is presented and the signs teachers can use to recognize when one of their students may have anxiety.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824475" y="922450"/>
            <a:ext cx="5495100" cy="2355600"/>
          </a:xfrm>
          <a:prstGeom prst="rect">
            <a:avLst/>
          </a:prstGeom>
        </p:spPr>
        <p:txBody>
          <a:bodyPr anchorCtr="0" anchor="ctr" bIns="91425" lIns="91425" spcFirstLastPara="1" rIns="91425" wrap="square" tIns="91425">
            <a:normAutofit/>
          </a:bodyPr>
          <a:lstStyle>
            <a:lvl1pPr lvl="0" algn="ctr">
              <a:lnSpc>
                <a:spcPct val="6000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1730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Sarala"/>
              <a:buNone/>
              <a:defRPr sz="16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p:nvPr/>
        </p:nvSpPr>
        <p:spPr>
          <a:xfrm>
            <a:off x="-73625" y="3049157"/>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a:off x="7879660" y="0"/>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rgbClr val="A4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149652" y="3265650"/>
            <a:ext cx="1994293" cy="1877798"/>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49697" y="-77400"/>
            <a:ext cx="1679697" cy="3343055"/>
          </a:xfrm>
          <a:custGeom>
            <a:rect b="b" l="l" r="r" t="t"/>
            <a:pathLst>
              <a:path extrusionOk="0" h="91459" w="45953">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rgbClr val="25A0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5400000">
            <a:off x="5024955" y="282817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5400000">
            <a:off x="2100580" y="-974146"/>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2"/>
          <p:cNvGrpSpPr/>
          <p:nvPr/>
        </p:nvGrpSpPr>
        <p:grpSpPr>
          <a:xfrm>
            <a:off x="1864142" y="3399345"/>
            <a:ext cx="1123434" cy="1393873"/>
            <a:chOff x="2197575" y="2352900"/>
            <a:chExt cx="828125" cy="1027475"/>
          </a:xfrm>
        </p:grpSpPr>
        <p:sp>
          <p:nvSpPr>
            <p:cNvPr id="19" name="Google Shape;19;p2"/>
            <p:cNvSpPr/>
            <p:nvPr/>
          </p:nvSpPr>
          <p:spPr>
            <a:xfrm>
              <a:off x="2227600" y="2376300"/>
              <a:ext cx="534575" cy="269175"/>
            </a:xfrm>
            <a:custGeom>
              <a:rect b="b" l="l" r="r" t="t"/>
              <a:pathLst>
                <a:path extrusionOk="0" h="10767" w="21383">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204250" y="2352900"/>
              <a:ext cx="496200" cy="286125"/>
            </a:xfrm>
            <a:custGeom>
              <a:rect b="b" l="l" r="r" t="t"/>
              <a:pathLst>
                <a:path extrusionOk="0" h="11445" w="19848">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97575" y="2634825"/>
              <a:ext cx="290225" cy="744725"/>
            </a:xfrm>
            <a:custGeom>
              <a:rect b="b" l="l" r="r" t="t"/>
              <a:pathLst>
                <a:path extrusionOk="0" h="29789" w="11609">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260125" y="2613150"/>
              <a:ext cx="288550" cy="767225"/>
            </a:xfrm>
            <a:custGeom>
              <a:rect b="b" l="l" r="r" t="t"/>
              <a:pathLst>
                <a:path extrusionOk="0" h="30689" w="11542">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2326825" y="2381400"/>
              <a:ext cx="698875" cy="970625"/>
            </a:xfrm>
            <a:custGeom>
              <a:rect b="b" l="l" r="r" t="t"/>
              <a:pathLst>
                <a:path extrusionOk="0" h="38825" w="27955">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596200" y="2942100"/>
              <a:ext cx="44225" cy="40950"/>
            </a:xfrm>
            <a:custGeom>
              <a:rect b="b" l="l" r="r" t="t"/>
              <a:pathLst>
                <a:path extrusionOk="0" h="1638" w="1769">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778000" y="2860600"/>
              <a:ext cx="43375" cy="41325"/>
            </a:xfrm>
            <a:custGeom>
              <a:rect b="b" l="l" r="r" t="t"/>
              <a:pathLst>
                <a:path extrusionOk="0" h="1653" w="1735">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695425" y="2959550"/>
              <a:ext cx="66750" cy="32700"/>
            </a:xfrm>
            <a:custGeom>
              <a:rect b="b" l="l" r="r" t="t"/>
              <a:pathLst>
                <a:path extrusionOk="0" h="1308" w="267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664575" y="2918650"/>
              <a:ext cx="110100" cy="72300"/>
            </a:xfrm>
            <a:custGeom>
              <a:rect b="b" l="l" r="r" t="t"/>
              <a:pathLst>
                <a:path extrusionOk="0" h="2892" w="4404">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572850" y="2997600"/>
              <a:ext cx="91750" cy="91750"/>
            </a:xfrm>
            <a:custGeom>
              <a:rect b="b" l="l" r="r" t="t"/>
              <a:pathLst>
                <a:path extrusionOk="0" h="3670" w="367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807175" y="2895850"/>
              <a:ext cx="91750" cy="91750"/>
            </a:xfrm>
            <a:custGeom>
              <a:rect b="b" l="l" r="r" t="t"/>
              <a:pathLst>
                <a:path extrusionOk="0" h="3670" w="367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 name="Google Shape;30;p2"/>
          <p:cNvSpPr/>
          <p:nvPr/>
        </p:nvSpPr>
        <p:spPr>
          <a:xfrm>
            <a:off x="7436397" y="371024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573200" y="1881710"/>
            <a:ext cx="164686" cy="14521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01950" y="34967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879125" y="2050208"/>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330075" y="110444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2"/>
          <p:cNvGrpSpPr/>
          <p:nvPr/>
        </p:nvGrpSpPr>
        <p:grpSpPr>
          <a:xfrm>
            <a:off x="7301415" y="343845"/>
            <a:ext cx="875394" cy="1608910"/>
            <a:chOff x="4773575" y="1104625"/>
            <a:chExt cx="785600" cy="1443875"/>
          </a:xfrm>
        </p:grpSpPr>
        <p:sp>
          <p:nvSpPr>
            <p:cNvPr id="36" name="Google Shape;36;p2"/>
            <p:cNvSpPr/>
            <p:nvPr/>
          </p:nvSpPr>
          <p:spPr>
            <a:xfrm>
              <a:off x="4803600" y="2410500"/>
              <a:ext cx="168475" cy="138000"/>
            </a:xfrm>
            <a:custGeom>
              <a:rect b="b" l="l" r="r" t="t"/>
              <a:pathLst>
                <a:path extrusionOk="0" h="5520" w="6739">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5074625" y="1104625"/>
              <a:ext cx="484550" cy="326875"/>
            </a:xfrm>
            <a:custGeom>
              <a:rect b="b" l="l" r="r" t="t"/>
              <a:pathLst>
                <a:path extrusionOk="0" h="13075" w="19382">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5055450" y="1288850"/>
              <a:ext cx="451175" cy="194350"/>
            </a:xfrm>
            <a:custGeom>
              <a:rect b="b" l="l" r="r" t="t"/>
              <a:pathLst>
                <a:path extrusionOk="0" h="7774" w="18047">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5033775" y="1334725"/>
              <a:ext cx="456175" cy="204350"/>
            </a:xfrm>
            <a:custGeom>
              <a:rect b="b" l="l" r="r" t="t"/>
              <a:pathLst>
                <a:path extrusionOk="0" h="8174" w="18247">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4776925" y="1393100"/>
              <a:ext cx="692175" cy="914025"/>
            </a:xfrm>
            <a:custGeom>
              <a:rect b="b" l="l" r="r" t="t"/>
              <a:pathLst>
                <a:path extrusionOk="0" h="36561" w="27687">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4773575" y="2129825"/>
              <a:ext cx="394475" cy="342400"/>
            </a:xfrm>
            <a:custGeom>
              <a:rect b="b" l="l" r="r" t="t"/>
              <a:pathLst>
                <a:path extrusionOk="0" h="13696" w="15779">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121650" y="1579550"/>
              <a:ext cx="242975" cy="587625"/>
            </a:xfrm>
            <a:custGeom>
              <a:rect b="b" l="l" r="r" t="t"/>
              <a:pathLst>
                <a:path extrusionOk="0" h="23505" w="9719">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4888925" y="1482450"/>
              <a:ext cx="244100" cy="614850"/>
            </a:xfrm>
            <a:custGeom>
              <a:rect b="b" l="l" r="r" t="t"/>
              <a:pathLst>
                <a:path extrusionOk="0" h="24594" w="9764">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4996650" y="1539125"/>
              <a:ext cx="255625" cy="613775"/>
            </a:xfrm>
            <a:custGeom>
              <a:rect b="b" l="l" r="r" t="t"/>
              <a:pathLst>
                <a:path extrusionOk="0" h="24551" w="10225">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252272" y="1150039"/>
              <a:ext cx="40945" cy="53387"/>
            </a:xfrm>
            <a:custGeom>
              <a:rect b="b" l="l" r="r" t="t"/>
              <a:pathLst>
                <a:path extrusionOk="0" h="1828" w="1402">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5403262" y="1191919"/>
              <a:ext cx="39982" cy="54292"/>
            </a:xfrm>
            <a:custGeom>
              <a:rect b="b" l="l" r="r" t="t"/>
              <a:pathLst>
                <a:path extrusionOk="0" h="1859" w="1369">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5375675" y="1274425"/>
              <a:ext cx="104275" cy="93675"/>
            </a:xfrm>
            <a:custGeom>
              <a:rect b="b" l="l" r="r" t="t"/>
              <a:pathLst>
                <a:path extrusionOk="0" h="3747" w="4171">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153850" y="1213000"/>
              <a:ext cx="104275" cy="93675"/>
            </a:xfrm>
            <a:custGeom>
              <a:rect b="b" l="l" r="r" t="t"/>
              <a:pathLst>
                <a:path extrusionOk="0" h="3747" w="4171">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5298065" y="1210405"/>
              <a:ext cx="73071" cy="64017"/>
            </a:xfrm>
            <a:custGeom>
              <a:rect b="b" l="l" r="r" t="t"/>
              <a:pathLst>
                <a:path extrusionOk="0" h="2192" w="2502">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5051275" y="1329650"/>
              <a:ext cx="444500" cy="158550"/>
            </a:xfrm>
            <a:custGeom>
              <a:rect b="b" l="l" r="r" t="t"/>
              <a:pathLst>
                <a:path extrusionOk="0" h="6342" w="1778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186" name="Shape 186"/>
        <p:cNvGrpSpPr/>
        <p:nvPr/>
      </p:nvGrpSpPr>
      <p:grpSpPr>
        <a:xfrm>
          <a:off x="0" y="0"/>
          <a:ext cx="0" cy="0"/>
          <a:chOff x="0" y="0"/>
          <a:chExt cx="0" cy="0"/>
        </a:xfrm>
      </p:grpSpPr>
      <p:grpSp>
        <p:nvGrpSpPr>
          <p:cNvPr id="187" name="Google Shape;187;p11"/>
          <p:cNvGrpSpPr/>
          <p:nvPr/>
        </p:nvGrpSpPr>
        <p:grpSpPr>
          <a:xfrm flipH="1">
            <a:off x="1774307" y="1337976"/>
            <a:ext cx="5515471" cy="3113631"/>
            <a:chOff x="2256903" y="816487"/>
            <a:chExt cx="4630180" cy="3653639"/>
          </a:xfrm>
        </p:grpSpPr>
        <p:sp>
          <p:nvSpPr>
            <p:cNvPr id="188" name="Google Shape;188;p11"/>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11"/>
          <p:cNvSpPr txBox="1"/>
          <p:nvPr>
            <p:ph hasCustomPrompt="1" type="title"/>
          </p:nvPr>
        </p:nvSpPr>
        <p:spPr>
          <a:xfrm>
            <a:off x="311700" y="15633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1" name="Google Shape;191;p11"/>
          <p:cNvSpPr txBox="1"/>
          <p:nvPr>
            <p:ph idx="1" type="body"/>
          </p:nvPr>
        </p:nvSpPr>
        <p:spPr>
          <a:xfrm>
            <a:off x="311700" y="3380825"/>
            <a:ext cx="8520600" cy="6015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SzPts val="1600"/>
              <a:buChar char="●"/>
              <a:defRPr/>
            </a:lvl1pPr>
            <a:lvl2pPr indent="-330200" lvl="1" marL="914400" algn="ctr">
              <a:spcBef>
                <a:spcPts val="0"/>
              </a:spcBef>
              <a:spcAft>
                <a:spcPts val="0"/>
              </a:spcAft>
              <a:buSzPts val="1600"/>
              <a:buChar char="○"/>
              <a:defRPr/>
            </a:lvl2pPr>
            <a:lvl3pPr indent="-330200" lvl="2" marL="1371600" algn="ctr">
              <a:spcBef>
                <a:spcPts val="0"/>
              </a:spcBef>
              <a:spcAft>
                <a:spcPts val="0"/>
              </a:spcAft>
              <a:buSzPts val="1600"/>
              <a:buChar char="■"/>
              <a:defRPr/>
            </a:lvl3pPr>
            <a:lvl4pPr indent="-330200" lvl="3" marL="1828800" algn="ctr">
              <a:spcBef>
                <a:spcPts val="0"/>
              </a:spcBef>
              <a:spcAft>
                <a:spcPts val="0"/>
              </a:spcAft>
              <a:buSzPts val="1600"/>
              <a:buChar char="●"/>
              <a:defRPr/>
            </a:lvl4pPr>
            <a:lvl5pPr indent="-330200" lvl="4" marL="2286000" algn="ctr">
              <a:spcBef>
                <a:spcPts val="0"/>
              </a:spcBef>
              <a:spcAft>
                <a:spcPts val="0"/>
              </a:spcAft>
              <a:buSzPts val="1600"/>
              <a:buChar char="○"/>
              <a:defRPr/>
            </a:lvl5pPr>
            <a:lvl6pPr indent="-330200" lvl="5" marL="2743200" algn="ctr">
              <a:spcBef>
                <a:spcPts val="0"/>
              </a:spcBef>
              <a:spcAft>
                <a:spcPts val="0"/>
              </a:spcAft>
              <a:buSzPts val="1600"/>
              <a:buChar char="■"/>
              <a:defRPr/>
            </a:lvl6pPr>
            <a:lvl7pPr indent="-330200" lvl="6" marL="3200400" algn="ctr">
              <a:spcBef>
                <a:spcPts val="0"/>
              </a:spcBef>
              <a:spcAft>
                <a:spcPts val="0"/>
              </a:spcAft>
              <a:buSzPts val="1600"/>
              <a:buChar char="●"/>
              <a:defRPr/>
            </a:lvl7pPr>
            <a:lvl8pPr indent="-330200" lvl="7" marL="3657600" algn="ctr">
              <a:spcBef>
                <a:spcPts val="0"/>
              </a:spcBef>
              <a:spcAft>
                <a:spcPts val="0"/>
              </a:spcAft>
              <a:buSzPts val="1600"/>
              <a:buChar char="○"/>
              <a:defRPr/>
            </a:lvl8pPr>
            <a:lvl9pPr indent="-330200" lvl="8" marL="4114800" algn="ctr">
              <a:spcBef>
                <a:spcPts val="0"/>
              </a:spcBef>
              <a:spcAft>
                <a:spcPts val="0"/>
              </a:spcAft>
              <a:buSzPts val="1600"/>
              <a:buChar char="■"/>
              <a:defRPr/>
            </a:lvl9pPr>
          </a:lstStyle>
          <a:p/>
        </p:txBody>
      </p:sp>
      <p:grpSp>
        <p:nvGrpSpPr>
          <p:cNvPr id="192" name="Google Shape;192;p11"/>
          <p:cNvGrpSpPr/>
          <p:nvPr/>
        </p:nvGrpSpPr>
        <p:grpSpPr>
          <a:xfrm>
            <a:off x="790112" y="845477"/>
            <a:ext cx="742672" cy="754501"/>
            <a:chOff x="2859325" y="466125"/>
            <a:chExt cx="825650" cy="838800"/>
          </a:xfrm>
        </p:grpSpPr>
        <p:sp>
          <p:nvSpPr>
            <p:cNvPr id="193" name="Google Shape;193;p11"/>
            <p:cNvSpPr/>
            <p:nvPr/>
          </p:nvSpPr>
          <p:spPr>
            <a:xfrm>
              <a:off x="2859325" y="466125"/>
              <a:ext cx="825650" cy="838800"/>
            </a:xfrm>
            <a:custGeom>
              <a:rect b="b" l="l" r="r" t="t"/>
              <a:pathLst>
                <a:path extrusionOk="0" h="33552" w="33026">
                  <a:moveTo>
                    <a:pt x="18936" y="5833"/>
                  </a:moveTo>
                  <a:cubicBezTo>
                    <a:pt x="23450" y="5833"/>
                    <a:pt x="26962" y="11860"/>
                    <a:pt x="27659" y="15674"/>
                  </a:cubicBezTo>
                  <a:cubicBezTo>
                    <a:pt x="28538" y="20236"/>
                    <a:pt x="26425" y="25404"/>
                    <a:pt x="22073" y="27454"/>
                  </a:cubicBezTo>
                  <a:cubicBezTo>
                    <a:pt x="20501" y="28198"/>
                    <a:pt x="18688" y="28551"/>
                    <a:pt x="16841" y="28551"/>
                  </a:cubicBezTo>
                  <a:cubicBezTo>
                    <a:pt x="15515" y="28551"/>
                    <a:pt x="14172" y="28369"/>
                    <a:pt x="12887" y="28019"/>
                  </a:cubicBezTo>
                  <a:cubicBezTo>
                    <a:pt x="12845" y="27978"/>
                    <a:pt x="12783" y="27978"/>
                    <a:pt x="12741" y="27978"/>
                  </a:cubicBezTo>
                  <a:cubicBezTo>
                    <a:pt x="10816" y="27413"/>
                    <a:pt x="9079" y="26450"/>
                    <a:pt x="7740" y="25153"/>
                  </a:cubicBezTo>
                  <a:cubicBezTo>
                    <a:pt x="5062" y="22558"/>
                    <a:pt x="4225" y="18499"/>
                    <a:pt x="5146" y="14942"/>
                  </a:cubicBezTo>
                  <a:cubicBezTo>
                    <a:pt x="5250" y="14942"/>
                    <a:pt x="5334" y="14963"/>
                    <a:pt x="5438" y="14963"/>
                  </a:cubicBezTo>
                  <a:cubicBezTo>
                    <a:pt x="5648" y="14963"/>
                    <a:pt x="5627" y="14691"/>
                    <a:pt x="5438" y="14649"/>
                  </a:cubicBezTo>
                  <a:cubicBezTo>
                    <a:pt x="5355" y="14649"/>
                    <a:pt x="5313" y="14628"/>
                    <a:pt x="5229" y="14628"/>
                  </a:cubicBezTo>
                  <a:cubicBezTo>
                    <a:pt x="5418" y="13959"/>
                    <a:pt x="5669" y="13289"/>
                    <a:pt x="5982" y="12703"/>
                  </a:cubicBezTo>
                  <a:cubicBezTo>
                    <a:pt x="8282" y="8206"/>
                    <a:pt x="13253" y="6044"/>
                    <a:pt x="18105" y="6044"/>
                  </a:cubicBezTo>
                  <a:cubicBezTo>
                    <a:pt x="18242" y="6044"/>
                    <a:pt x="18379" y="6046"/>
                    <a:pt x="18516" y="6050"/>
                  </a:cubicBezTo>
                  <a:cubicBezTo>
                    <a:pt x="18641" y="6050"/>
                    <a:pt x="18704" y="5945"/>
                    <a:pt x="18662" y="5840"/>
                  </a:cubicBezTo>
                  <a:cubicBezTo>
                    <a:pt x="18754" y="5835"/>
                    <a:pt x="18845" y="5833"/>
                    <a:pt x="18936" y="5833"/>
                  </a:cubicBezTo>
                  <a:close/>
                  <a:moveTo>
                    <a:pt x="21367" y="0"/>
                  </a:moveTo>
                  <a:cubicBezTo>
                    <a:pt x="21331" y="0"/>
                    <a:pt x="21294" y="8"/>
                    <a:pt x="21257" y="24"/>
                  </a:cubicBezTo>
                  <a:cubicBezTo>
                    <a:pt x="19248" y="902"/>
                    <a:pt x="17867" y="3099"/>
                    <a:pt x="17951" y="5296"/>
                  </a:cubicBezTo>
                  <a:cubicBezTo>
                    <a:pt x="17867" y="5317"/>
                    <a:pt x="17783" y="5317"/>
                    <a:pt x="17742" y="5317"/>
                  </a:cubicBezTo>
                  <a:cubicBezTo>
                    <a:pt x="17553" y="5338"/>
                    <a:pt x="17490" y="5485"/>
                    <a:pt x="17490" y="5610"/>
                  </a:cubicBezTo>
                  <a:cubicBezTo>
                    <a:pt x="17343" y="5605"/>
                    <a:pt x="17195" y="5602"/>
                    <a:pt x="17047" y="5602"/>
                  </a:cubicBezTo>
                  <a:cubicBezTo>
                    <a:pt x="14848" y="5602"/>
                    <a:pt x="12630" y="6181"/>
                    <a:pt x="10669" y="7200"/>
                  </a:cubicBezTo>
                  <a:lnTo>
                    <a:pt x="10669" y="7179"/>
                  </a:lnTo>
                  <a:cubicBezTo>
                    <a:pt x="10104" y="5799"/>
                    <a:pt x="9916" y="4376"/>
                    <a:pt x="9979" y="2890"/>
                  </a:cubicBezTo>
                  <a:cubicBezTo>
                    <a:pt x="9999" y="2736"/>
                    <a:pt x="9894" y="2663"/>
                    <a:pt x="9778" y="2663"/>
                  </a:cubicBezTo>
                  <a:cubicBezTo>
                    <a:pt x="9659" y="2663"/>
                    <a:pt x="9529" y="2741"/>
                    <a:pt x="9519" y="2890"/>
                  </a:cubicBezTo>
                  <a:cubicBezTo>
                    <a:pt x="9330" y="4439"/>
                    <a:pt x="9623" y="5945"/>
                    <a:pt x="10272" y="7326"/>
                  </a:cubicBezTo>
                  <a:cubicBezTo>
                    <a:pt x="10272" y="7368"/>
                    <a:pt x="10293" y="7368"/>
                    <a:pt x="10293" y="7389"/>
                  </a:cubicBezTo>
                  <a:cubicBezTo>
                    <a:pt x="8493" y="8414"/>
                    <a:pt x="6924" y="9837"/>
                    <a:pt x="5794" y="11657"/>
                  </a:cubicBezTo>
                  <a:cubicBezTo>
                    <a:pt x="5250" y="12536"/>
                    <a:pt x="4853" y="13478"/>
                    <a:pt x="4581" y="14503"/>
                  </a:cubicBezTo>
                  <a:cubicBezTo>
                    <a:pt x="3262" y="14126"/>
                    <a:pt x="2216" y="13226"/>
                    <a:pt x="1568" y="11971"/>
                  </a:cubicBezTo>
                  <a:cubicBezTo>
                    <a:pt x="1532" y="11906"/>
                    <a:pt x="1471" y="11879"/>
                    <a:pt x="1410" y="11879"/>
                  </a:cubicBezTo>
                  <a:cubicBezTo>
                    <a:pt x="1294" y="11879"/>
                    <a:pt x="1178" y="11980"/>
                    <a:pt x="1233" y="12117"/>
                  </a:cubicBezTo>
                  <a:cubicBezTo>
                    <a:pt x="1798" y="13540"/>
                    <a:pt x="3053" y="14545"/>
                    <a:pt x="4497" y="14900"/>
                  </a:cubicBezTo>
                  <a:cubicBezTo>
                    <a:pt x="3744" y="17871"/>
                    <a:pt x="4162" y="21198"/>
                    <a:pt x="5773" y="23814"/>
                  </a:cubicBezTo>
                  <a:cubicBezTo>
                    <a:pt x="4824" y="24163"/>
                    <a:pt x="3904" y="24330"/>
                    <a:pt x="2971" y="24330"/>
                  </a:cubicBezTo>
                  <a:cubicBezTo>
                    <a:pt x="2113" y="24330"/>
                    <a:pt x="1245" y="24189"/>
                    <a:pt x="333" y="23918"/>
                  </a:cubicBezTo>
                  <a:cubicBezTo>
                    <a:pt x="310" y="23909"/>
                    <a:pt x="288" y="23905"/>
                    <a:pt x="267" y="23905"/>
                  </a:cubicBezTo>
                  <a:cubicBezTo>
                    <a:pt x="96" y="23905"/>
                    <a:pt x="0" y="24181"/>
                    <a:pt x="187" y="24274"/>
                  </a:cubicBezTo>
                  <a:cubicBezTo>
                    <a:pt x="1028" y="24665"/>
                    <a:pt x="1957" y="24860"/>
                    <a:pt x="2889" y="24860"/>
                  </a:cubicBezTo>
                  <a:cubicBezTo>
                    <a:pt x="3949" y="24860"/>
                    <a:pt x="5015" y="24608"/>
                    <a:pt x="5962" y="24107"/>
                  </a:cubicBezTo>
                  <a:cubicBezTo>
                    <a:pt x="6150" y="24379"/>
                    <a:pt x="6359" y="24651"/>
                    <a:pt x="6568" y="24944"/>
                  </a:cubicBezTo>
                  <a:cubicBezTo>
                    <a:pt x="7991" y="26680"/>
                    <a:pt x="10063" y="27915"/>
                    <a:pt x="12322" y="28605"/>
                  </a:cubicBezTo>
                  <a:cubicBezTo>
                    <a:pt x="10983" y="30551"/>
                    <a:pt x="9205" y="31869"/>
                    <a:pt x="6924" y="32644"/>
                  </a:cubicBezTo>
                  <a:cubicBezTo>
                    <a:pt x="6728" y="32722"/>
                    <a:pt x="6789" y="33003"/>
                    <a:pt x="6988" y="33003"/>
                  </a:cubicBezTo>
                  <a:cubicBezTo>
                    <a:pt x="7001" y="33003"/>
                    <a:pt x="7014" y="33002"/>
                    <a:pt x="7029" y="32999"/>
                  </a:cubicBezTo>
                  <a:cubicBezTo>
                    <a:pt x="9414" y="32434"/>
                    <a:pt x="11506" y="30823"/>
                    <a:pt x="12678" y="28710"/>
                  </a:cubicBezTo>
                  <a:cubicBezTo>
                    <a:pt x="14012" y="29080"/>
                    <a:pt x="15398" y="29262"/>
                    <a:pt x="16763" y="29262"/>
                  </a:cubicBezTo>
                  <a:cubicBezTo>
                    <a:pt x="17325" y="29262"/>
                    <a:pt x="17883" y="29231"/>
                    <a:pt x="18432" y="29170"/>
                  </a:cubicBezTo>
                  <a:lnTo>
                    <a:pt x="18432" y="29170"/>
                  </a:lnTo>
                  <a:cubicBezTo>
                    <a:pt x="18704" y="30593"/>
                    <a:pt x="18558" y="31953"/>
                    <a:pt x="17993" y="33313"/>
                  </a:cubicBezTo>
                  <a:cubicBezTo>
                    <a:pt x="17938" y="33451"/>
                    <a:pt x="18063" y="33552"/>
                    <a:pt x="18186" y="33552"/>
                  </a:cubicBezTo>
                  <a:cubicBezTo>
                    <a:pt x="18249" y="33552"/>
                    <a:pt x="18312" y="33524"/>
                    <a:pt x="18348" y="33460"/>
                  </a:cubicBezTo>
                  <a:cubicBezTo>
                    <a:pt x="18955" y="32079"/>
                    <a:pt x="19123" y="30614"/>
                    <a:pt x="18767" y="29149"/>
                  </a:cubicBezTo>
                  <a:cubicBezTo>
                    <a:pt x="19792" y="29024"/>
                    <a:pt x="20796" y="28752"/>
                    <a:pt x="21696" y="28396"/>
                  </a:cubicBezTo>
                  <a:cubicBezTo>
                    <a:pt x="23203" y="27810"/>
                    <a:pt x="24479" y="26869"/>
                    <a:pt x="25504" y="25739"/>
                  </a:cubicBezTo>
                  <a:cubicBezTo>
                    <a:pt x="26906" y="26848"/>
                    <a:pt x="27722" y="28501"/>
                    <a:pt x="27764" y="30300"/>
                  </a:cubicBezTo>
                  <a:cubicBezTo>
                    <a:pt x="27764" y="30426"/>
                    <a:pt x="27869" y="30488"/>
                    <a:pt x="27973" y="30488"/>
                  </a:cubicBezTo>
                  <a:cubicBezTo>
                    <a:pt x="28078" y="30488"/>
                    <a:pt x="28182" y="30426"/>
                    <a:pt x="28182" y="30300"/>
                  </a:cubicBezTo>
                  <a:cubicBezTo>
                    <a:pt x="28182" y="28333"/>
                    <a:pt x="27283" y="26576"/>
                    <a:pt x="25734" y="25425"/>
                  </a:cubicBezTo>
                  <a:cubicBezTo>
                    <a:pt x="27283" y="23605"/>
                    <a:pt x="28245" y="21240"/>
                    <a:pt x="28454" y="18813"/>
                  </a:cubicBezTo>
                  <a:cubicBezTo>
                    <a:pt x="28688" y="18779"/>
                    <a:pt x="28919" y="18762"/>
                    <a:pt x="29145" y="18762"/>
                  </a:cubicBezTo>
                  <a:cubicBezTo>
                    <a:pt x="30436" y="18762"/>
                    <a:pt x="31597" y="19304"/>
                    <a:pt x="32576" y="20194"/>
                  </a:cubicBezTo>
                  <a:cubicBezTo>
                    <a:pt x="32626" y="20230"/>
                    <a:pt x="32678" y="20246"/>
                    <a:pt x="32725" y="20246"/>
                  </a:cubicBezTo>
                  <a:cubicBezTo>
                    <a:pt x="32897" y="20246"/>
                    <a:pt x="33026" y="20044"/>
                    <a:pt x="32911" y="19880"/>
                  </a:cubicBezTo>
                  <a:cubicBezTo>
                    <a:pt x="32013" y="18826"/>
                    <a:pt x="30701" y="18329"/>
                    <a:pt x="29375" y="18329"/>
                  </a:cubicBezTo>
                  <a:cubicBezTo>
                    <a:pt x="29095" y="18329"/>
                    <a:pt x="28815" y="18351"/>
                    <a:pt x="28538" y="18395"/>
                  </a:cubicBezTo>
                  <a:cubicBezTo>
                    <a:pt x="28559" y="17746"/>
                    <a:pt x="28559" y="17097"/>
                    <a:pt x="28475" y="16428"/>
                  </a:cubicBezTo>
                  <a:cubicBezTo>
                    <a:pt x="28224" y="14168"/>
                    <a:pt x="27073" y="11239"/>
                    <a:pt x="25316" y="8937"/>
                  </a:cubicBezTo>
                  <a:cubicBezTo>
                    <a:pt x="26467" y="7493"/>
                    <a:pt x="28120" y="6677"/>
                    <a:pt x="29940" y="6489"/>
                  </a:cubicBezTo>
                  <a:cubicBezTo>
                    <a:pt x="30233" y="6468"/>
                    <a:pt x="30233" y="6050"/>
                    <a:pt x="29940" y="6050"/>
                  </a:cubicBezTo>
                  <a:cubicBezTo>
                    <a:pt x="27994" y="6112"/>
                    <a:pt x="26237" y="7117"/>
                    <a:pt x="25086" y="8665"/>
                  </a:cubicBezTo>
                  <a:cubicBezTo>
                    <a:pt x="23472" y="6648"/>
                    <a:pt x="21381" y="5177"/>
                    <a:pt x="18993" y="5177"/>
                  </a:cubicBezTo>
                  <a:cubicBezTo>
                    <a:pt x="18780" y="5177"/>
                    <a:pt x="18565" y="5189"/>
                    <a:pt x="18348" y="5213"/>
                  </a:cubicBezTo>
                  <a:cubicBezTo>
                    <a:pt x="18537" y="3141"/>
                    <a:pt x="19625" y="1488"/>
                    <a:pt x="21529" y="484"/>
                  </a:cubicBezTo>
                  <a:cubicBezTo>
                    <a:pt x="21803" y="338"/>
                    <a:pt x="21614" y="0"/>
                    <a:pt x="2136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a:off x="3161625" y="772000"/>
              <a:ext cx="38725" cy="49375"/>
            </a:xfrm>
            <a:custGeom>
              <a:rect b="b" l="l" r="r" t="t"/>
              <a:pathLst>
                <a:path extrusionOk="0" h="1975" w="1549">
                  <a:moveTo>
                    <a:pt x="780" y="881"/>
                  </a:moveTo>
                  <a:cubicBezTo>
                    <a:pt x="807" y="881"/>
                    <a:pt x="835" y="889"/>
                    <a:pt x="858" y="908"/>
                  </a:cubicBezTo>
                  <a:cubicBezTo>
                    <a:pt x="963" y="991"/>
                    <a:pt x="984" y="1368"/>
                    <a:pt x="879" y="1452"/>
                  </a:cubicBezTo>
                  <a:cubicBezTo>
                    <a:pt x="848" y="1473"/>
                    <a:pt x="818" y="1482"/>
                    <a:pt x="789" y="1482"/>
                  </a:cubicBezTo>
                  <a:cubicBezTo>
                    <a:pt x="702" y="1482"/>
                    <a:pt x="628" y="1399"/>
                    <a:pt x="565" y="1305"/>
                  </a:cubicBezTo>
                  <a:cubicBezTo>
                    <a:pt x="628" y="1243"/>
                    <a:pt x="649" y="1159"/>
                    <a:pt x="628" y="1096"/>
                  </a:cubicBezTo>
                  <a:cubicBezTo>
                    <a:pt x="579" y="982"/>
                    <a:pt x="682" y="881"/>
                    <a:pt x="780" y="881"/>
                  </a:cubicBezTo>
                  <a:close/>
                  <a:moveTo>
                    <a:pt x="737" y="0"/>
                  </a:moveTo>
                  <a:cubicBezTo>
                    <a:pt x="701" y="0"/>
                    <a:pt x="663" y="15"/>
                    <a:pt x="628" y="50"/>
                  </a:cubicBezTo>
                  <a:cubicBezTo>
                    <a:pt x="461" y="175"/>
                    <a:pt x="314" y="364"/>
                    <a:pt x="209" y="531"/>
                  </a:cubicBezTo>
                  <a:cubicBezTo>
                    <a:pt x="63" y="678"/>
                    <a:pt x="0" y="824"/>
                    <a:pt x="21" y="1012"/>
                  </a:cubicBezTo>
                  <a:cubicBezTo>
                    <a:pt x="0" y="1222"/>
                    <a:pt x="21" y="1410"/>
                    <a:pt x="147" y="1619"/>
                  </a:cubicBezTo>
                  <a:cubicBezTo>
                    <a:pt x="307" y="1843"/>
                    <a:pt x="565" y="1975"/>
                    <a:pt x="807" y="1975"/>
                  </a:cubicBezTo>
                  <a:cubicBezTo>
                    <a:pt x="1040" y="1975"/>
                    <a:pt x="1258" y="1854"/>
                    <a:pt x="1360" y="1577"/>
                  </a:cubicBezTo>
                  <a:cubicBezTo>
                    <a:pt x="1549" y="1117"/>
                    <a:pt x="1402" y="385"/>
                    <a:pt x="837" y="322"/>
                  </a:cubicBezTo>
                  <a:cubicBezTo>
                    <a:pt x="837" y="301"/>
                    <a:pt x="858" y="301"/>
                    <a:pt x="858" y="280"/>
                  </a:cubicBezTo>
                  <a:cubicBezTo>
                    <a:pt x="954" y="152"/>
                    <a:pt x="855" y="0"/>
                    <a:pt x="73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p:nvPr/>
          </p:nvSpPr>
          <p:spPr>
            <a:xfrm>
              <a:off x="3354125" y="767475"/>
              <a:ext cx="47875" cy="38850"/>
            </a:xfrm>
            <a:custGeom>
              <a:rect b="b" l="l" r="r" t="t"/>
              <a:pathLst>
                <a:path extrusionOk="0" h="1554" w="1915">
                  <a:moveTo>
                    <a:pt x="1088" y="1"/>
                  </a:moveTo>
                  <a:cubicBezTo>
                    <a:pt x="419" y="1"/>
                    <a:pt x="0" y="900"/>
                    <a:pt x="523" y="1361"/>
                  </a:cubicBezTo>
                  <a:cubicBezTo>
                    <a:pt x="675" y="1494"/>
                    <a:pt x="866" y="1554"/>
                    <a:pt x="1054" y="1554"/>
                  </a:cubicBezTo>
                  <a:cubicBezTo>
                    <a:pt x="1489" y="1554"/>
                    <a:pt x="1914" y="1235"/>
                    <a:pt x="1841" y="754"/>
                  </a:cubicBezTo>
                  <a:cubicBezTo>
                    <a:pt x="1779" y="440"/>
                    <a:pt x="1548" y="189"/>
                    <a:pt x="1255" y="105"/>
                  </a:cubicBezTo>
                  <a:cubicBezTo>
                    <a:pt x="1235" y="63"/>
                    <a:pt x="1193" y="1"/>
                    <a:pt x="1088"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a:off x="3071925" y="898225"/>
              <a:ext cx="402825" cy="157250"/>
            </a:xfrm>
            <a:custGeom>
              <a:rect b="b" l="l" r="r" t="t"/>
              <a:pathLst>
                <a:path extrusionOk="0" h="6290" w="16113">
                  <a:moveTo>
                    <a:pt x="15797" y="0"/>
                  </a:moveTo>
                  <a:cubicBezTo>
                    <a:pt x="15708" y="0"/>
                    <a:pt x="15616" y="43"/>
                    <a:pt x="15556" y="148"/>
                  </a:cubicBezTo>
                  <a:cubicBezTo>
                    <a:pt x="14071" y="3015"/>
                    <a:pt x="11874" y="5358"/>
                    <a:pt x="8442" y="5672"/>
                  </a:cubicBezTo>
                  <a:cubicBezTo>
                    <a:pt x="8216" y="5691"/>
                    <a:pt x="7990" y="5700"/>
                    <a:pt x="7765" y="5700"/>
                  </a:cubicBezTo>
                  <a:cubicBezTo>
                    <a:pt x="4791" y="5700"/>
                    <a:pt x="2001" y="4059"/>
                    <a:pt x="387" y="1550"/>
                  </a:cubicBezTo>
                  <a:cubicBezTo>
                    <a:pt x="348" y="1485"/>
                    <a:pt x="294" y="1459"/>
                    <a:pt x="240" y="1459"/>
                  </a:cubicBezTo>
                  <a:cubicBezTo>
                    <a:pt x="119" y="1459"/>
                    <a:pt x="1" y="1593"/>
                    <a:pt x="73" y="1738"/>
                  </a:cubicBezTo>
                  <a:cubicBezTo>
                    <a:pt x="1617" y="4483"/>
                    <a:pt x="4584" y="6290"/>
                    <a:pt x="7725" y="6290"/>
                  </a:cubicBezTo>
                  <a:cubicBezTo>
                    <a:pt x="8033" y="6290"/>
                    <a:pt x="8342" y="6272"/>
                    <a:pt x="8652" y="6237"/>
                  </a:cubicBezTo>
                  <a:cubicBezTo>
                    <a:pt x="11811" y="5902"/>
                    <a:pt x="15222" y="3538"/>
                    <a:pt x="16059" y="315"/>
                  </a:cubicBezTo>
                  <a:cubicBezTo>
                    <a:pt x="16112" y="141"/>
                    <a:pt x="15959" y="0"/>
                    <a:pt x="1579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1"/>
          <p:cNvSpPr/>
          <p:nvPr/>
        </p:nvSpPr>
        <p:spPr>
          <a:xfrm rot="5400000">
            <a:off x="7976704" y="1051900"/>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11"/>
          <p:cNvGrpSpPr/>
          <p:nvPr/>
        </p:nvGrpSpPr>
        <p:grpSpPr>
          <a:xfrm>
            <a:off x="6365400" y="499825"/>
            <a:ext cx="927550" cy="2213550"/>
            <a:chOff x="6465175" y="710275"/>
            <a:chExt cx="927550" cy="2213550"/>
          </a:xfrm>
        </p:grpSpPr>
        <p:grpSp>
          <p:nvGrpSpPr>
            <p:cNvPr id="199" name="Google Shape;199;p11"/>
            <p:cNvGrpSpPr/>
            <p:nvPr/>
          </p:nvGrpSpPr>
          <p:grpSpPr>
            <a:xfrm>
              <a:off x="6465175" y="710275"/>
              <a:ext cx="927550" cy="2213550"/>
              <a:chOff x="3190375" y="3050700"/>
              <a:chExt cx="927550" cy="2213550"/>
            </a:xfrm>
          </p:grpSpPr>
          <p:sp>
            <p:nvSpPr>
              <p:cNvPr id="200" name="Google Shape;200;p11"/>
              <p:cNvSpPr/>
              <p:nvPr/>
            </p:nvSpPr>
            <p:spPr>
              <a:xfrm>
                <a:off x="3551650" y="3943325"/>
                <a:ext cx="464625" cy="1320925"/>
              </a:xfrm>
              <a:custGeom>
                <a:rect b="b" l="l" r="r" t="t"/>
                <a:pathLst>
                  <a:path extrusionOk="0" h="52837" w="18585">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a:off x="3190375" y="3050700"/>
                <a:ext cx="927550" cy="983000"/>
              </a:xfrm>
              <a:custGeom>
                <a:rect b="b" l="l" r="r" t="t"/>
                <a:pathLst>
                  <a:path extrusionOk="0" h="39320" w="37102">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a:off x="3867550" y="3096925"/>
                <a:ext cx="215100" cy="352025"/>
              </a:xfrm>
              <a:custGeom>
                <a:rect b="b" l="l" r="r" t="t"/>
                <a:pathLst>
                  <a:path extrusionOk="0" h="14081" w="8604">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p:nvPr/>
            </p:nvSpPr>
            <p:spPr>
              <a:xfrm>
                <a:off x="4040600" y="3458175"/>
                <a:ext cx="42050" cy="39525"/>
              </a:xfrm>
              <a:custGeom>
                <a:rect b="b" l="l" r="r" t="t"/>
                <a:pathLst>
                  <a:path extrusionOk="0" h="1581" w="1682">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1"/>
              <p:cNvSpPr/>
              <p:nvPr/>
            </p:nvSpPr>
            <p:spPr>
              <a:xfrm>
                <a:off x="3424775" y="3469125"/>
                <a:ext cx="109250" cy="97425"/>
              </a:xfrm>
              <a:custGeom>
                <a:rect b="b" l="l" r="r" t="t"/>
                <a:pathLst>
                  <a:path extrusionOk="0" h="3897" w="437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a:off x="3849900" y="3370825"/>
                <a:ext cx="109250" cy="97025"/>
              </a:xfrm>
              <a:custGeom>
                <a:rect b="b" l="l" r="r" t="t"/>
                <a:pathLst>
                  <a:path extrusionOk="0" h="3881" w="437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a:off x="3597850" y="3431300"/>
                <a:ext cx="206700" cy="155450"/>
              </a:xfrm>
              <a:custGeom>
                <a:rect b="b" l="l" r="r" t="t"/>
                <a:pathLst>
                  <a:path extrusionOk="0" h="6218" w="8268">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 name="Google Shape;207;p11"/>
            <p:cNvSpPr/>
            <p:nvPr/>
          </p:nvSpPr>
          <p:spPr>
            <a:xfrm>
              <a:off x="6933975" y="1187700"/>
              <a:ext cx="115125" cy="56325"/>
            </a:xfrm>
            <a:custGeom>
              <a:rect b="b" l="l" r="r" t="t"/>
              <a:pathLst>
                <a:path extrusionOk="0" h="2253" w="4605">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 name="Google Shape;208;p11"/>
          <p:cNvSpPr/>
          <p:nvPr/>
        </p:nvSpPr>
        <p:spPr>
          <a:xfrm>
            <a:off x="-519600" y="3814668"/>
            <a:ext cx="1994602" cy="1704648"/>
          </a:xfrm>
          <a:custGeom>
            <a:rect b="b" l="l" r="r" t="t"/>
            <a:pathLst>
              <a:path extrusionOk="0" h="64834" w="75862">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rot="-5400000">
            <a:off x="1063772" y="4507185"/>
            <a:ext cx="362472" cy="31963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rot="-2700000">
            <a:off x="8069271" y="-492718"/>
            <a:ext cx="1402437" cy="1721733"/>
          </a:xfrm>
          <a:custGeom>
            <a:rect b="b" l="l" r="r" t="t"/>
            <a:pathLst>
              <a:path extrusionOk="0" h="68870" w="56098">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rot="-5400000">
            <a:off x="7401502" y="4010007"/>
            <a:ext cx="232192" cy="20475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rot="-5400000">
            <a:off x="7657455" y="4236950"/>
            <a:ext cx="143296" cy="12635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rot="2527600">
            <a:off x="7584927" y="496776"/>
            <a:ext cx="227865" cy="593777"/>
          </a:xfrm>
          <a:custGeom>
            <a:rect b="b" l="l" r="r" t="t"/>
            <a:pathLst>
              <a:path extrusionOk="0" h="26186" w="10049">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
          <p:cNvSpPr/>
          <p:nvPr/>
        </p:nvSpPr>
        <p:spPr>
          <a:xfrm rot="2871926">
            <a:off x="1206990" y="3928112"/>
            <a:ext cx="215958" cy="603648"/>
          </a:xfrm>
          <a:custGeom>
            <a:rect b="b" l="l" r="r" t="t"/>
            <a:pathLst>
              <a:path extrusionOk="0" h="24145" w="8638">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5" name="Google Shape;215;p11"/>
          <p:cNvGrpSpPr/>
          <p:nvPr/>
        </p:nvGrpSpPr>
        <p:grpSpPr>
          <a:xfrm>
            <a:off x="225700" y="217225"/>
            <a:ext cx="1036750" cy="512500"/>
            <a:chOff x="4028850" y="4567175"/>
            <a:chExt cx="1036750" cy="512500"/>
          </a:xfrm>
        </p:grpSpPr>
        <p:sp>
          <p:nvSpPr>
            <p:cNvPr id="216" name="Google Shape;216;p11"/>
            <p:cNvSpPr/>
            <p:nvPr/>
          </p:nvSpPr>
          <p:spPr>
            <a:xfrm>
              <a:off x="4028850" y="4567175"/>
              <a:ext cx="1035925" cy="512500"/>
            </a:xfrm>
            <a:custGeom>
              <a:rect b="b" l="l" r="r" t="t"/>
              <a:pathLst>
                <a:path extrusionOk="0" h="20500" w="41437">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a:off x="4028850" y="4567175"/>
              <a:ext cx="1036750" cy="512500"/>
            </a:xfrm>
            <a:custGeom>
              <a:rect b="b" l="l" r="r" t="t"/>
              <a:pathLst>
                <a:path extrusionOk="0" h="20500" w="4147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a:off x="4391800" y="4604125"/>
              <a:ext cx="218450" cy="168900"/>
            </a:xfrm>
            <a:custGeom>
              <a:rect b="b" l="l" r="r" t="t"/>
              <a:pathLst>
                <a:path extrusionOk="0" h="6756" w="8738">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
            <p:cNvSpPr/>
            <p:nvPr/>
          </p:nvSpPr>
          <p:spPr>
            <a:xfrm>
              <a:off x="4758100" y="4797575"/>
              <a:ext cx="105025" cy="119125"/>
            </a:xfrm>
            <a:custGeom>
              <a:rect b="b" l="l" r="r" t="t"/>
              <a:pathLst>
                <a:path extrusionOk="0" h="4765" w="4201">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 name="Google Shape;220;p11"/>
          <p:cNvGrpSpPr/>
          <p:nvPr/>
        </p:nvGrpSpPr>
        <p:grpSpPr>
          <a:xfrm>
            <a:off x="1017725" y="1155388"/>
            <a:ext cx="1363600" cy="754475"/>
            <a:chOff x="3068550" y="1094025"/>
            <a:chExt cx="1363600" cy="754475"/>
          </a:xfrm>
        </p:grpSpPr>
        <p:sp>
          <p:nvSpPr>
            <p:cNvPr id="221" name="Google Shape;221;p11"/>
            <p:cNvSpPr/>
            <p:nvPr/>
          </p:nvSpPr>
          <p:spPr>
            <a:xfrm>
              <a:off x="3070250" y="1094025"/>
              <a:ext cx="1361900" cy="754475"/>
            </a:xfrm>
            <a:custGeom>
              <a:rect b="b" l="l" r="r" t="t"/>
              <a:pathLst>
                <a:path extrusionOk="0" h="30179" w="54476">
                  <a:moveTo>
                    <a:pt x="41234" y="18114"/>
                  </a:moveTo>
                  <a:cubicBezTo>
                    <a:pt x="42579" y="18114"/>
                    <a:pt x="43620" y="19189"/>
                    <a:pt x="43654" y="20500"/>
                  </a:cubicBezTo>
                  <a:cubicBezTo>
                    <a:pt x="43654" y="21138"/>
                    <a:pt x="43419" y="21777"/>
                    <a:pt x="42948" y="22214"/>
                  </a:cubicBezTo>
                  <a:cubicBezTo>
                    <a:pt x="42478" y="22684"/>
                    <a:pt x="41907" y="22953"/>
                    <a:pt x="41234" y="22953"/>
                  </a:cubicBezTo>
                  <a:cubicBezTo>
                    <a:pt x="41215" y="22953"/>
                    <a:pt x="41196" y="22954"/>
                    <a:pt x="41176" y="22954"/>
                  </a:cubicBezTo>
                  <a:cubicBezTo>
                    <a:pt x="39891" y="22954"/>
                    <a:pt x="38815" y="21858"/>
                    <a:pt x="38815" y="20533"/>
                  </a:cubicBezTo>
                  <a:cubicBezTo>
                    <a:pt x="38815" y="19189"/>
                    <a:pt x="39924" y="18114"/>
                    <a:pt x="41234" y="18114"/>
                  </a:cubicBezTo>
                  <a:close/>
                  <a:moveTo>
                    <a:pt x="14619" y="18349"/>
                  </a:moveTo>
                  <a:cubicBezTo>
                    <a:pt x="15963" y="18349"/>
                    <a:pt x="17038" y="19458"/>
                    <a:pt x="17072" y="20768"/>
                  </a:cubicBezTo>
                  <a:cubicBezTo>
                    <a:pt x="17072" y="21373"/>
                    <a:pt x="16803" y="22012"/>
                    <a:pt x="16366" y="22482"/>
                  </a:cubicBezTo>
                  <a:cubicBezTo>
                    <a:pt x="15896" y="22953"/>
                    <a:pt x="15291" y="23188"/>
                    <a:pt x="14619" y="23188"/>
                  </a:cubicBezTo>
                  <a:cubicBezTo>
                    <a:pt x="14598" y="23189"/>
                    <a:pt x="14578" y="23189"/>
                    <a:pt x="14557" y="23189"/>
                  </a:cubicBezTo>
                  <a:cubicBezTo>
                    <a:pt x="13242" y="23189"/>
                    <a:pt x="12199" y="22126"/>
                    <a:pt x="12199" y="20802"/>
                  </a:cubicBezTo>
                  <a:cubicBezTo>
                    <a:pt x="12199" y="20164"/>
                    <a:pt x="12434" y="19525"/>
                    <a:pt x="12905" y="19088"/>
                  </a:cubicBezTo>
                  <a:cubicBezTo>
                    <a:pt x="13375" y="18618"/>
                    <a:pt x="13947" y="18349"/>
                    <a:pt x="14619" y="18349"/>
                  </a:cubicBezTo>
                  <a:close/>
                  <a:moveTo>
                    <a:pt x="31926" y="0"/>
                  </a:moveTo>
                  <a:cubicBezTo>
                    <a:pt x="30346" y="101"/>
                    <a:pt x="28867" y="370"/>
                    <a:pt x="27523" y="874"/>
                  </a:cubicBezTo>
                  <a:cubicBezTo>
                    <a:pt x="26650" y="1210"/>
                    <a:pt x="25809" y="1680"/>
                    <a:pt x="25104" y="2285"/>
                  </a:cubicBezTo>
                  <a:cubicBezTo>
                    <a:pt x="24230" y="2890"/>
                    <a:pt x="23524" y="3663"/>
                    <a:pt x="22953" y="4503"/>
                  </a:cubicBezTo>
                  <a:cubicBezTo>
                    <a:pt x="22348" y="5343"/>
                    <a:pt x="21978" y="6251"/>
                    <a:pt x="21810" y="7225"/>
                  </a:cubicBezTo>
                  <a:cubicBezTo>
                    <a:pt x="21642" y="8066"/>
                    <a:pt x="21676" y="8906"/>
                    <a:pt x="21877" y="9712"/>
                  </a:cubicBezTo>
                  <a:cubicBezTo>
                    <a:pt x="21441" y="9712"/>
                    <a:pt x="21004" y="9880"/>
                    <a:pt x="20668" y="10183"/>
                  </a:cubicBezTo>
                  <a:cubicBezTo>
                    <a:pt x="20466" y="10351"/>
                    <a:pt x="20298" y="10552"/>
                    <a:pt x="20164" y="10788"/>
                  </a:cubicBezTo>
                  <a:lnTo>
                    <a:pt x="20164" y="10754"/>
                  </a:lnTo>
                  <a:cubicBezTo>
                    <a:pt x="19996" y="10552"/>
                    <a:pt x="19828" y="10351"/>
                    <a:pt x="19626" y="10082"/>
                  </a:cubicBezTo>
                  <a:cubicBezTo>
                    <a:pt x="19323" y="9779"/>
                    <a:pt x="19055" y="9511"/>
                    <a:pt x="18651" y="9242"/>
                  </a:cubicBezTo>
                  <a:cubicBezTo>
                    <a:pt x="18013" y="8771"/>
                    <a:pt x="17307" y="8502"/>
                    <a:pt x="16568" y="8334"/>
                  </a:cubicBezTo>
                  <a:cubicBezTo>
                    <a:pt x="16198" y="8234"/>
                    <a:pt x="15795" y="8200"/>
                    <a:pt x="15425" y="8200"/>
                  </a:cubicBezTo>
                  <a:cubicBezTo>
                    <a:pt x="15056" y="8200"/>
                    <a:pt x="14652" y="8234"/>
                    <a:pt x="14249" y="8334"/>
                  </a:cubicBezTo>
                  <a:cubicBezTo>
                    <a:pt x="13543" y="8435"/>
                    <a:pt x="12770" y="8704"/>
                    <a:pt x="12031" y="9074"/>
                  </a:cubicBezTo>
                  <a:cubicBezTo>
                    <a:pt x="11359" y="9410"/>
                    <a:pt x="10687" y="9880"/>
                    <a:pt x="10015" y="10452"/>
                  </a:cubicBezTo>
                  <a:cubicBezTo>
                    <a:pt x="9410" y="11023"/>
                    <a:pt x="8872" y="11628"/>
                    <a:pt x="8368" y="12300"/>
                  </a:cubicBezTo>
                  <a:cubicBezTo>
                    <a:pt x="7393" y="13711"/>
                    <a:pt x="6889" y="15324"/>
                    <a:pt x="6957" y="16837"/>
                  </a:cubicBezTo>
                  <a:cubicBezTo>
                    <a:pt x="6957" y="17475"/>
                    <a:pt x="7057" y="18114"/>
                    <a:pt x="7293" y="18752"/>
                  </a:cubicBezTo>
                  <a:cubicBezTo>
                    <a:pt x="7158" y="18651"/>
                    <a:pt x="7024" y="18618"/>
                    <a:pt x="6957" y="18584"/>
                  </a:cubicBezTo>
                  <a:cubicBezTo>
                    <a:pt x="6587" y="18450"/>
                    <a:pt x="6217" y="18349"/>
                    <a:pt x="5848" y="18349"/>
                  </a:cubicBezTo>
                  <a:lnTo>
                    <a:pt x="5545" y="18349"/>
                  </a:lnTo>
                  <a:cubicBezTo>
                    <a:pt x="4638" y="18450"/>
                    <a:pt x="3697" y="18819"/>
                    <a:pt x="2789" y="19491"/>
                  </a:cubicBezTo>
                  <a:cubicBezTo>
                    <a:pt x="1949" y="20130"/>
                    <a:pt x="1210" y="20869"/>
                    <a:pt x="773" y="21777"/>
                  </a:cubicBezTo>
                  <a:cubicBezTo>
                    <a:pt x="269" y="22617"/>
                    <a:pt x="0" y="23659"/>
                    <a:pt x="34" y="24700"/>
                  </a:cubicBezTo>
                  <a:cubicBezTo>
                    <a:pt x="101" y="25809"/>
                    <a:pt x="437" y="26986"/>
                    <a:pt x="1042" y="28027"/>
                  </a:cubicBezTo>
                  <a:cubicBezTo>
                    <a:pt x="1546" y="28901"/>
                    <a:pt x="2285" y="29607"/>
                    <a:pt x="3058" y="30178"/>
                  </a:cubicBezTo>
                  <a:lnTo>
                    <a:pt x="53904" y="30178"/>
                  </a:lnTo>
                  <a:lnTo>
                    <a:pt x="53971" y="30044"/>
                  </a:lnTo>
                  <a:cubicBezTo>
                    <a:pt x="54072" y="29909"/>
                    <a:pt x="54105" y="29842"/>
                    <a:pt x="54139" y="29708"/>
                  </a:cubicBezTo>
                  <a:cubicBezTo>
                    <a:pt x="54240" y="29506"/>
                    <a:pt x="54273" y="29237"/>
                    <a:pt x="54374" y="28935"/>
                  </a:cubicBezTo>
                  <a:cubicBezTo>
                    <a:pt x="54441" y="28431"/>
                    <a:pt x="54475" y="27893"/>
                    <a:pt x="54441" y="27254"/>
                  </a:cubicBezTo>
                  <a:cubicBezTo>
                    <a:pt x="54408" y="26683"/>
                    <a:pt x="54307" y="26145"/>
                    <a:pt x="54139" y="25540"/>
                  </a:cubicBezTo>
                  <a:cubicBezTo>
                    <a:pt x="53971" y="25003"/>
                    <a:pt x="53803" y="24532"/>
                    <a:pt x="53568" y="24062"/>
                  </a:cubicBezTo>
                  <a:cubicBezTo>
                    <a:pt x="53400" y="23793"/>
                    <a:pt x="53198" y="23524"/>
                    <a:pt x="52896" y="23188"/>
                  </a:cubicBezTo>
                  <a:cubicBezTo>
                    <a:pt x="52627" y="22886"/>
                    <a:pt x="52291" y="22617"/>
                    <a:pt x="51955" y="22314"/>
                  </a:cubicBezTo>
                  <a:cubicBezTo>
                    <a:pt x="51182" y="21642"/>
                    <a:pt x="50375" y="21172"/>
                    <a:pt x="49535" y="20869"/>
                  </a:cubicBezTo>
                  <a:cubicBezTo>
                    <a:pt x="49266" y="20802"/>
                    <a:pt x="48997" y="20701"/>
                    <a:pt x="48661" y="20668"/>
                  </a:cubicBezTo>
                  <a:lnTo>
                    <a:pt x="48359" y="20668"/>
                  </a:lnTo>
                  <a:cubicBezTo>
                    <a:pt x="48191" y="20668"/>
                    <a:pt x="48023" y="20668"/>
                    <a:pt x="47821" y="20701"/>
                  </a:cubicBezTo>
                  <a:cubicBezTo>
                    <a:pt x="47687" y="20768"/>
                    <a:pt x="47519" y="20802"/>
                    <a:pt x="47384" y="20836"/>
                  </a:cubicBezTo>
                  <a:cubicBezTo>
                    <a:pt x="47687" y="20164"/>
                    <a:pt x="47821" y="19424"/>
                    <a:pt x="47754" y="18584"/>
                  </a:cubicBezTo>
                  <a:cubicBezTo>
                    <a:pt x="47754" y="17979"/>
                    <a:pt x="47653" y="17408"/>
                    <a:pt x="47485" y="16803"/>
                  </a:cubicBezTo>
                  <a:cubicBezTo>
                    <a:pt x="47384" y="16568"/>
                    <a:pt x="47317" y="16299"/>
                    <a:pt x="47149" y="15996"/>
                  </a:cubicBezTo>
                  <a:cubicBezTo>
                    <a:pt x="47015" y="15761"/>
                    <a:pt x="46880" y="15492"/>
                    <a:pt x="46712" y="15291"/>
                  </a:cubicBezTo>
                  <a:cubicBezTo>
                    <a:pt x="46511" y="14955"/>
                    <a:pt x="46208" y="14652"/>
                    <a:pt x="45872" y="14350"/>
                  </a:cubicBezTo>
                  <a:cubicBezTo>
                    <a:pt x="45536" y="14081"/>
                    <a:pt x="45166" y="13812"/>
                    <a:pt x="44729" y="13610"/>
                  </a:cubicBezTo>
                  <a:cubicBezTo>
                    <a:pt x="44326" y="13409"/>
                    <a:pt x="43889" y="13241"/>
                    <a:pt x="43486" y="13140"/>
                  </a:cubicBezTo>
                  <a:cubicBezTo>
                    <a:pt x="43217" y="13106"/>
                    <a:pt x="43016" y="13073"/>
                    <a:pt x="42780" y="13073"/>
                  </a:cubicBezTo>
                  <a:cubicBezTo>
                    <a:pt x="42545" y="13073"/>
                    <a:pt x="42377" y="13073"/>
                    <a:pt x="42175" y="13106"/>
                  </a:cubicBezTo>
                  <a:cubicBezTo>
                    <a:pt x="42041" y="13106"/>
                    <a:pt x="41974" y="13140"/>
                    <a:pt x="41839" y="13174"/>
                  </a:cubicBezTo>
                  <a:cubicBezTo>
                    <a:pt x="42007" y="12905"/>
                    <a:pt x="42142" y="12535"/>
                    <a:pt x="42209" y="12132"/>
                  </a:cubicBezTo>
                  <a:cubicBezTo>
                    <a:pt x="42478" y="11191"/>
                    <a:pt x="42545" y="10082"/>
                    <a:pt x="42444" y="8973"/>
                  </a:cubicBezTo>
                  <a:cubicBezTo>
                    <a:pt x="42175" y="6856"/>
                    <a:pt x="41268" y="4772"/>
                    <a:pt x="39857" y="3226"/>
                  </a:cubicBezTo>
                  <a:cubicBezTo>
                    <a:pt x="39521" y="2857"/>
                    <a:pt x="39151" y="2521"/>
                    <a:pt x="38680" y="2185"/>
                  </a:cubicBezTo>
                  <a:cubicBezTo>
                    <a:pt x="38277" y="1848"/>
                    <a:pt x="37807" y="1546"/>
                    <a:pt x="37303" y="1311"/>
                  </a:cubicBezTo>
                  <a:cubicBezTo>
                    <a:pt x="36328" y="807"/>
                    <a:pt x="35286" y="403"/>
                    <a:pt x="34211" y="202"/>
                  </a:cubicBezTo>
                  <a:cubicBezTo>
                    <a:pt x="33438" y="67"/>
                    <a:pt x="32699" y="0"/>
                    <a:pt x="319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3068550" y="1299000"/>
              <a:ext cx="1361900" cy="547800"/>
            </a:xfrm>
            <a:custGeom>
              <a:rect b="b" l="l" r="r" t="t"/>
              <a:pathLst>
                <a:path extrusionOk="0" h="21912" w="54476">
                  <a:moveTo>
                    <a:pt x="15493" y="1"/>
                  </a:moveTo>
                  <a:cubicBezTo>
                    <a:pt x="15056" y="1"/>
                    <a:pt x="14687" y="35"/>
                    <a:pt x="14283" y="68"/>
                  </a:cubicBezTo>
                  <a:cubicBezTo>
                    <a:pt x="13578" y="203"/>
                    <a:pt x="12805" y="471"/>
                    <a:pt x="12065" y="875"/>
                  </a:cubicBezTo>
                  <a:cubicBezTo>
                    <a:pt x="11360" y="1211"/>
                    <a:pt x="10721" y="1681"/>
                    <a:pt x="10015" y="2253"/>
                  </a:cubicBezTo>
                  <a:cubicBezTo>
                    <a:pt x="9444" y="2824"/>
                    <a:pt x="8906" y="3395"/>
                    <a:pt x="8402" y="4101"/>
                  </a:cubicBezTo>
                  <a:cubicBezTo>
                    <a:pt x="7428" y="5512"/>
                    <a:pt x="6924" y="7125"/>
                    <a:pt x="6957" y="8638"/>
                  </a:cubicBezTo>
                  <a:cubicBezTo>
                    <a:pt x="6957" y="9276"/>
                    <a:pt x="7092" y="9915"/>
                    <a:pt x="7293" y="10553"/>
                  </a:cubicBezTo>
                  <a:cubicBezTo>
                    <a:pt x="7226" y="10452"/>
                    <a:pt x="7092" y="10385"/>
                    <a:pt x="6957" y="10318"/>
                  </a:cubicBezTo>
                  <a:cubicBezTo>
                    <a:pt x="6621" y="10217"/>
                    <a:pt x="6252" y="10116"/>
                    <a:pt x="5882" y="10116"/>
                  </a:cubicBezTo>
                  <a:lnTo>
                    <a:pt x="5579" y="10116"/>
                  </a:lnTo>
                  <a:cubicBezTo>
                    <a:pt x="4672" y="10217"/>
                    <a:pt x="3731" y="10587"/>
                    <a:pt x="2824" y="11259"/>
                  </a:cubicBezTo>
                  <a:cubicBezTo>
                    <a:pt x="1984" y="11897"/>
                    <a:pt x="1244" y="12637"/>
                    <a:pt x="740" y="13510"/>
                  </a:cubicBezTo>
                  <a:cubicBezTo>
                    <a:pt x="236" y="14418"/>
                    <a:pt x="1" y="15426"/>
                    <a:pt x="35" y="16468"/>
                  </a:cubicBezTo>
                  <a:cubicBezTo>
                    <a:pt x="68" y="17610"/>
                    <a:pt x="404" y="18719"/>
                    <a:pt x="1043" y="19795"/>
                  </a:cubicBezTo>
                  <a:cubicBezTo>
                    <a:pt x="1547" y="20668"/>
                    <a:pt x="2252" y="21374"/>
                    <a:pt x="3059" y="21912"/>
                  </a:cubicBezTo>
                  <a:lnTo>
                    <a:pt x="53905" y="21912"/>
                  </a:lnTo>
                  <a:lnTo>
                    <a:pt x="53972" y="21811"/>
                  </a:lnTo>
                  <a:cubicBezTo>
                    <a:pt x="54073" y="21677"/>
                    <a:pt x="54106" y="21576"/>
                    <a:pt x="54140" y="21475"/>
                  </a:cubicBezTo>
                  <a:cubicBezTo>
                    <a:pt x="54241" y="21240"/>
                    <a:pt x="54274" y="21005"/>
                    <a:pt x="54341" y="20702"/>
                  </a:cubicBezTo>
                  <a:cubicBezTo>
                    <a:pt x="54442" y="20198"/>
                    <a:pt x="54476" y="19660"/>
                    <a:pt x="54442" y="19022"/>
                  </a:cubicBezTo>
                  <a:cubicBezTo>
                    <a:pt x="54375" y="18450"/>
                    <a:pt x="54308" y="17879"/>
                    <a:pt x="54140" y="17308"/>
                  </a:cubicBezTo>
                  <a:cubicBezTo>
                    <a:pt x="53972" y="16770"/>
                    <a:pt x="53804" y="16266"/>
                    <a:pt x="53569" y="15829"/>
                  </a:cubicBezTo>
                  <a:cubicBezTo>
                    <a:pt x="53400" y="15527"/>
                    <a:pt x="53165" y="15292"/>
                    <a:pt x="52896" y="14955"/>
                  </a:cubicBezTo>
                  <a:cubicBezTo>
                    <a:pt x="52628" y="14653"/>
                    <a:pt x="52325" y="14418"/>
                    <a:pt x="51955" y="14082"/>
                  </a:cubicBezTo>
                  <a:lnTo>
                    <a:pt x="51888" y="13981"/>
                  </a:lnTo>
                  <a:lnTo>
                    <a:pt x="51115" y="14754"/>
                  </a:lnTo>
                  <a:cubicBezTo>
                    <a:pt x="50376" y="15426"/>
                    <a:pt x="49536" y="15930"/>
                    <a:pt x="48628" y="16367"/>
                  </a:cubicBezTo>
                  <a:cubicBezTo>
                    <a:pt x="47721" y="16837"/>
                    <a:pt x="46780" y="17207"/>
                    <a:pt x="45873" y="17610"/>
                  </a:cubicBezTo>
                  <a:cubicBezTo>
                    <a:pt x="45402" y="17778"/>
                    <a:pt x="44932" y="17980"/>
                    <a:pt x="44495" y="18148"/>
                  </a:cubicBezTo>
                  <a:cubicBezTo>
                    <a:pt x="44024" y="18316"/>
                    <a:pt x="43520" y="18484"/>
                    <a:pt x="43050" y="18652"/>
                  </a:cubicBezTo>
                  <a:cubicBezTo>
                    <a:pt x="40832" y="19358"/>
                    <a:pt x="38513" y="19828"/>
                    <a:pt x="36194" y="20131"/>
                  </a:cubicBezTo>
                  <a:cubicBezTo>
                    <a:pt x="34190" y="20353"/>
                    <a:pt x="32139" y="20484"/>
                    <a:pt x="30081" y="20484"/>
                  </a:cubicBezTo>
                  <a:cubicBezTo>
                    <a:pt x="29654" y="20484"/>
                    <a:pt x="29228" y="20478"/>
                    <a:pt x="28801" y="20467"/>
                  </a:cubicBezTo>
                  <a:cubicBezTo>
                    <a:pt x="27591" y="20400"/>
                    <a:pt x="26381" y="20332"/>
                    <a:pt x="25172" y="20164"/>
                  </a:cubicBezTo>
                  <a:cubicBezTo>
                    <a:pt x="23962" y="19996"/>
                    <a:pt x="22853" y="19828"/>
                    <a:pt x="21677" y="19526"/>
                  </a:cubicBezTo>
                  <a:cubicBezTo>
                    <a:pt x="20568" y="19291"/>
                    <a:pt x="19425" y="18955"/>
                    <a:pt x="18383" y="18551"/>
                  </a:cubicBezTo>
                  <a:cubicBezTo>
                    <a:pt x="17476" y="18215"/>
                    <a:pt x="16535" y="17846"/>
                    <a:pt x="15695" y="17341"/>
                  </a:cubicBezTo>
                  <a:cubicBezTo>
                    <a:pt x="15292" y="17106"/>
                    <a:pt x="14855" y="16837"/>
                    <a:pt x="14451" y="16535"/>
                  </a:cubicBezTo>
                  <a:cubicBezTo>
                    <a:pt x="14082" y="16266"/>
                    <a:pt x="13678" y="15964"/>
                    <a:pt x="13342" y="15594"/>
                  </a:cubicBezTo>
                  <a:cubicBezTo>
                    <a:pt x="13006" y="15258"/>
                    <a:pt x="12704" y="14855"/>
                    <a:pt x="12502" y="14451"/>
                  </a:cubicBezTo>
                  <a:cubicBezTo>
                    <a:pt x="12301" y="14015"/>
                    <a:pt x="12133" y="13611"/>
                    <a:pt x="12032" y="13141"/>
                  </a:cubicBezTo>
                  <a:cubicBezTo>
                    <a:pt x="11998" y="12906"/>
                    <a:pt x="11998" y="12670"/>
                    <a:pt x="11998" y="12435"/>
                  </a:cubicBezTo>
                  <a:cubicBezTo>
                    <a:pt x="11998" y="12166"/>
                    <a:pt x="12032" y="11965"/>
                    <a:pt x="12099" y="11763"/>
                  </a:cubicBezTo>
                  <a:cubicBezTo>
                    <a:pt x="12133" y="11494"/>
                    <a:pt x="12200" y="11259"/>
                    <a:pt x="12334" y="10990"/>
                  </a:cubicBezTo>
                  <a:cubicBezTo>
                    <a:pt x="12469" y="10788"/>
                    <a:pt x="12603" y="10620"/>
                    <a:pt x="12704" y="10452"/>
                  </a:cubicBezTo>
                  <a:cubicBezTo>
                    <a:pt x="12872" y="10284"/>
                    <a:pt x="13040" y="10116"/>
                    <a:pt x="13275" y="9982"/>
                  </a:cubicBezTo>
                  <a:cubicBezTo>
                    <a:pt x="13443" y="9881"/>
                    <a:pt x="13645" y="9780"/>
                    <a:pt x="13846" y="9713"/>
                  </a:cubicBezTo>
                  <a:cubicBezTo>
                    <a:pt x="14115" y="9612"/>
                    <a:pt x="14351" y="9545"/>
                    <a:pt x="14619" y="9478"/>
                  </a:cubicBezTo>
                  <a:cubicBezTo>
                    <a:pt x="14720" y="9444"/>
                    <a:pt x="14855" y="9444"/>
                    <a:pt x="14989" y="9444"/>
                  </a:cubicBezTo>
                  <a:cubicBezTo>
                    <a:pt x="14687" y="9243"/>
                    <a:pt x="14451" y="8974"/>
                    <a:pt x="14216" y="8705"/>
                  </a:cubicBezTo>
                  <a:cubicBezTo>
                    <a:pt x="13947" y="8369"/>
                    <a:pt x="13712" y="7966"/>
                    <a:pt x="13510" y="7562"/>
                  </a:cubicBezTo>
                  <a:cubicBezTo>
                    <a:pt x="13342" y="7125"/>
                    <a:pt x="13208" y="6722"/>
                    <a:pt x="13141" y="6285"/>
                  </a:cubicBezTo>
                  <a:cubicBezTo>
                    <a:pt x="13040" y="5882"/>
                    <a:pt x="13040" y="5445"/>
                    <a:pt x="13040" y="5042"/>
                  </a:cubicBezTo>
                  <a:cubicBezTo>
                    <a:pt x="13107" y="4336"/>
                    <a:pt x="13275" y="3597"/>
                    <a:pt x="13544" y="2925"/>
                  </a:cubicBezTo>
                  <a:cubicBezTo>
                    <a:pt x="13678" y="2589"/>
                    <a:pt x="13880" y="2320"/>
                    <a:pt x="14048" y="2017"/>
                  </a:cubicBezTo>
                  <a:cubicBezTo>
                    <a:pt x="14283" y="1715"/>
                    <a:pt x="14485" y="1480"/>
                    <a:pt x="14720" y="1211"/>
                  </a:cubicBezTo>
                  <a:cubicBezTo>
                    <a:pt x="14989" y="976"/>
                    <a:pt x="15292" y="808"/>
                    <a:pt x="15560" y="639"/>
                  </a:cubicBezTo>
                  <a:cubicBezTo>
                    <a:pt x="15863" y="471"/>
                    <a:pt x="16199" y="337"/>
                    <a:pt x="16535" y="236"/>
                  </a:cubicBezTo>
                  <a:cubicBezTo>
                    <a:pt x="16669" y="203"/>
                    <a:pt x="16737" y="203"/>
                    <a:pt x="16871" y="169"/>
                  </a:cubicBezTo>
                  <a:cubicBezTo>
                    <a:pt x="16804" y="135"/>
                    <a:pt x="16703" y="135"/>
                    <a:pt x="16636" y="135"/>
                  </a:cubicBezTo>
                  <a:cubicBezTo>
                    <a:pt x="16232" y="35"/>
                    <a:pt x="15863" y="1"/>
                    <a:pt x="154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3917950" y="1443525"/>
              <a:ext cx="137800" cy="116800"/>
            </a:xfrm>
            <a:custGeom>
              <a:rect b="b" l="l" r="r" t="t"/>
              <a:pathLst>
                <a:path extrusionOk="0" h="4672" w="5512">
                  <a:moveTo>
                    <a:pt x="2722" y="0"/>
                  </a:moveTo>
                  <a:cubicBezTo>
                    <a:pt x="2655" y="101"/>
                    <a:pt x="2487" y="101"/>
                    <a:pt x="2319" y="135"/>
                  </a:cubicBezTo>
                  <a:cubicBezTo>
                    <a:pt x="1882" y="235"/>
                    <a:pt x="1513" y="471"/>
                    <a:pt x="1210" y="773"/>
                  </a:cubicBezTo>
                  <a:cubicBezTo>
                    <a:pt x="874" y="1076"/>
                    <a:pt x="639" y="1479"/>
                    <a:pt x="471" y="1916"/>
                  </a:cubicBezTo>
                  <a:cubicBezTo>
                    <a:pt x="135" y="2655"/>
                    <a:pt x="0" y="3495"/>
                    <a:pt x="101" y="4335"/>
                  </a:cubicBezTo>
                  <a:cubicBezTo>
                    <a:pt x="101" y="4436"/>
                    <a:pt x="135" y="4503"/>
                    <a:pt x="168" y="4604"/>
                  </a:cubicBezTo>
                  <a:cubicBezTo>
                    <a:pt x="236" y="4671"/>
                    <a:pt x="336" y="4671"/>
                    <a:pt x="437" y="4671"/>
                  </a:cubicBezTo>
                  <a:cubicBezTo>
                    <a:pt x="504" y="4671"/>
                    <a:pt x="572" y="4638"/>
                    <a:pt x="672" y="4604"/>
                  </a:cubicBezTo>
                  <a:cubicBezTo>
                    <a:pt x="706" y="4537"/>
                    <a:pt x="807" y="4436"/>
                    <a:pt x="773" y="4335"/>
                  </a:cubicBezTo>
                  <a:cubicBezTo>
                    <a:pt x="706" y="3966"/>
                    <a:pt x="706" y="3529"/>
                    <a:pt x="773" y="3159"/>
                  </a:cubicBezTo>
                  <a:lnTo>
                    <a:pt x="773" y="3260"/>
                  </a:lnTo>
                  <a:cubicBezTo>
                    <a:pt x="807" y="2924"/>
                    <a:pt x="874" y="2588"/>
                    <a:pt x="1009" y="2252"/>
                  </a:cubicBezTo>
                  <a:cubicBezTo>
                    <a:pt x="1143" y="1983"/>
                    <a:pt x="1277" y="1781"/>
                    <a:pt x="1378" y="1580"/>
                  </a:cubicBezTo>
                  <a:cubicBezTo>
                    <a:pt x="1513" y="1412"/>
                    <a:pt x="1647" y="1277"/>
                    <a:pt x="1815" y="1143"/>
                  </a:cubicBezTo>
                  <a:cubicBezTo>
                    <a:pt x="1949" y="1076"/>
                    <a:pt x="2050" y="975"/>
                    <a:pt x="2218" y="907"/>
                  </a:cubicBezTo>
                  <a:cubicBezTo>
                    <a:pt x="2353" y="840"/>
                    <a:pt x="2487" y="807"/>
                    <a:pt x="2622" y="807"/>
                  </a:cubicBezTo>
                  <a:lnTo>
                    <a:pt x="2991" y="807"/>
                  </a:lnTo>
                  <a:cubicBezTo>
                    <a:pt x="3092" y="840"/>
                    <a:pt x="3227" y="840"/>
                    <a:pt x="3361" y="907"/>
                  </a:cubicBezTo>
                  <a:cubicBezTo>
                    <a:pt x="3495" y="975"/>
                    <a:pt x="3596" y="1008"/>
                    <a:pt x="3731" y="1109"/>
                  </a:cubicBezTo>
                  <a:cubicBezTo>
                    <a:pt x="3899" y="1244"/>
                    <a:pt x="4033" y="1412"/>
                    <a:pt x="4167" y="1512"/>
                  </a:cubicBezTo>
                  <a:cubicBezTo>
                    <a:pt x="4335" y="1748"/>
                    <a:pt x="4436" y="1949"/>
                    <a:pt x="4537" y="2185"/>
                  </a:cubicBezTo>
                  <a:cubicBezTo>
                    <a:pt x="4672" y="2453"/>
                    <a:pt x="4739" y="2756"/>
                    <a:pt x="4772" y="3025"/>
                  </a:cubicBezTo>
                  <a:cubicBezTo>
                    <a:pt x="4772" y="3092"/>
                    <a:pt x="4772" y="3159"/>
                    <a:pt x="4840" y="3193"/>
                  </a:cubicBezTo>
                  <a:lnTo>
                    <a:pt x="4840" y="3260"/>
                  </a:lnTo>
                  <a:lnTo>
                    <a:pt x="4840" y="3462"/>
                  </a:lnTo>
                  <a:lnTo>
                    <a:pt x="4840" y="3697"/>
                  </a:lnTo>
                  <a:lnTo>
                    <a:pt x="4840" y="3831"/>
                  </a:lnTo>
                  <a:lnTo>
                    <a:pt x="4840" y="3932"/>
                  </a:lnTo>
                  <a:lnTo>
                    <a:pt x="4840" y="3966"/>
                  </a:lnTo>
                  <a:lnTo>
                    <a:pt x="4840" y="3999"/>
                  </a:lnTo>
                  <a:lnTo>
                    <a:pt x="4840" y="4134"/>
                  </a:lnTo>
                  <a:cubicBezTo>
                    <a:pt x="4840" y="4335"/>
                    <a:pt x="5008" y="4470"/>
                    <a:pt x="5176" y="4470"/>
                  </a:cubicBezTo>
                  <a:cubicBezTo>
                    <a:pt x="5377" y="4470"/>
                    <a:pt x="5512" y="4302"/>
                    <a:pt x="5512" y="4134"/>
                  </a:cubicBezTo>
                  <a:lnTo>
                    <a:pt x="5512" y="3999"/>
                  </a:lnTo>
                  <a:lnTo>
                    <a:pt x="5512" y="3966"/>
                  </a:lnTo>
                  <a:lnTo>
                    <a:pt x="5512" y="3932"/>
                  </a:lnTo>
                  <a:lnTo>
                    <a:pt x="5512" y="3831"/>
                  </a:lnTo>
                  <a:lnTo>
                    <a:pt x="5512" y="3798"/>
                  </a:lnTo>
                  <a:lnTo>
                    <a:pt x="5512" y="3697"/>
                  </a:lnTo>
                  <a:lnTo>
                    <a:pt x="5512" y="3663"/>
                  </a:lnTo>
                  <a:lnTo>
                    <a:pt x="5512" y="3495"/>
                  </a:lnTo>
                  <a:lnTo>
                    <a:pt x="5512" y="3462"/>
                  </a:lnTo>
                  <a:cubicBezTo>
                    <a:pt x="5512" y="3361"/>
                    <a:pt x="5512" y="3293"/>
                    <a:pt x="5444" y="3193"/>
                  </a:cubicBezTo>
                  <a:lnTo>
                    <a:pt x="5444" y="3159"/>
                  </a:lnTo>
                  <a:cubicBezTo>
                    <a:pt x="5444" y="3092"/>
                    <a:pt x="5411" y="2957"/>
                    <a:pt x="5411" y="2857"/>
                  </a:cubicBezTo>
                  <a:lnTo>
                    <a:pt x="5411" y="2823"/>
                  </a:lnTo>
                  <a:cubicBezTo>
                    <a:pt x="5276" y="2084"/>
                    <a:pt x="4940" y="1344"/>
                    <a:pt x="4403" y="807"/>
                  </a:cubicBezTo>
                  <a:cubicBezTo>
                    <a:pt x="4268" y="672"/>
                    <a:pt x="4167" y="571"/>
                    <a:pt x="3999" y="437"/>
                  </a:cubicBezTo>
                  <a:cubicBezTo>
                    <a:pt x="3831" y="303"/>
                    <a:pt x="3596" y="235"/>
                    <a:pt x="3395" y="135"/>
                  </a:cubicBezTo>
                  <a:cubicBezTo>
                    <a:pt x="3193" y="67"/>
                    <a:pt x="2924" y="0"/>
                    <a:pt x="27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3468475" y="1442675"/>
              <a:ext cx="137800" cy="116800"/>
            </a:xfrm>
            <a:custGeom>
              <a:rect b="b" l="l" r="r" t="t"/>
              <a:pathLst>
                <a:path extrusionOk="0" h="4672" w="5512">
                  <a:moveTo>
                    <a:pt x="2722" y="1"/>
                  </a:moveTo>
                  <a:cubicBezTo>
                    <a:pt x="2689" y="34"/>
                    <a:pt x="2487" y="101"/>
                    <a:pt x="2319" y="135"/>
                  </a:cubicBezTo>
                  <a:cubicBezTo>
                    <a:pt x="1882" y="202"/>
                    <a:pt x="1513" y="471"/>
                    <a:pt x="1210" y="773"/>
                  </a:cubicBezTo>
                  <a:cubicBezTo>
                    <a:pt x="874" y="1042"/>
                    <a:pt x="639" y="1479"/>
                    <a:pt x="471" y="1882"/>
                  </a:cubicBezTo>
                  <a:cubicBezTo>
                    <a:pt x="135" y="2655"/>
                    <a:pt x="0" y="3496"/>
                    <a:pt x="101" y="4336"/>
                  </a:cubicBezTo>
                  <a:cubicBezTo>
                    <a:pt x="101" y="4403"/>
                    <a:pt x="135" y="4504"/>
                    <a:pt x="168" y="4571"/>
                  </a:cubicBezTo>
                  <a:cubicBezTo>
                    <a:pt x="269" y="4672"/>
                    <a:pt x="336" y="4672"/>
                    <a:pt x="437" y="4672"/>
                  </a:cubicBezTo>
                  <a:cubicBezTo>
                    <a:pt x="504" y="4672"/>
                    <a:pt x="605" y="4638"/>
                    <a:pt x="672" y="4571"/>
                  </a:cubicBezTo>
                  <a:cubicBezTo>
                    <a:pt x="706" y="4537"/>
                    <a:pt x="807" y="4403"/>
                    <a:pt x="773" y="4336"/>
                  </a:cubicBezTo>
                  <a:cubicBezTo>
                    <a:pt x="706" y="3966"/>
                    <a:pt x="706" y="3529"/>
                    <a:pt x="773" y="3159"/>
                  </a:cubicBezTo>
                  <a:lnTo>
                    <a:pt x="773" y="3227"/>
                  </a:lnTo>
                  <a:cubicBezTo>
                    <a:pt x="807" y="2891"/>
                    <a:pt x="874" y="2555"/>
                    <a:pt x="1008" y="2219"/>
                  </a:cubicBezTo>
                  <a:cubicBezTo>
                    <a:pt x="1143" y="1983"/>
                    <a:pt x="1277" y="1782"/>
                    <a:pt x="1378" y="1546"/>
                  </a:cubicBezTo>
                  <a:cubicBezTo>
                    <a:pt x="1513" y="1378"/>
                    <a:pt x="1647" y="1278"/>
                    <a:pt x="1815" y="1143"/>
                  </a:cubicBezTo>
                  <a:cubicBezTo>
                    <a:pt x="1949" y="1042"/>
                    <a:pt x="2050" y="975"/>
                    <a:pt x="2218" y="874"/>
                  </a:cubicBezTo>
                  <a:cubicBezTo>
                    <a:pt x="2353" y="841"/>
                    <a:pt x="2487" y="807"/>
                    <a:pt x="2622" y="807"/>
                  </a:cubicBezTo>
                  <a:lnTo>
                    <a:pt x="2991" y="807"/>
                  </a:lnTo>
                  <a:cubicBezTo>
                    <a:pt x="3126" y="841"/>
                    <a:pt x="3226" y="841"/>
                    <a:pt x="3361" y="874"/>
                  </a:cubicBezTo>
                  <a:cubicBezTo>
                    <a:pt x="3495" y="975"/>
                    <a:pt x="3630" y="1009"/>
                    <a:pt x="3730" y="1110"/>
                  </a:cubicBezTo>
                  <a:cubicBezTo>
                    <a:pt x="3899" y="1210"/>
                    <a:pt x="4033" y="1378"/>
                    <a:pt x="4167" y="1513"/>
                  </a:cubicBezTo>
                  <a:cubicBezTo>
                    <a:pt x="4335" y="1714"/>
                    <a:pt x="4436" y="1950"/>
                    <a:pt x="4537" y="2185"/>
                  </a:cubicBezTo>
                  <a:cubicBezTo>
                    <a:pt x="4671" y="2454"/>
                    <a:pt x="4739" y="2723"/>
                    <a:pt x="4772" y="3025"/>
                  </a:cubicBezTo>
                  <a:cubicBezTo>
                    <a:pt x="4772" y="3059"/>
                    <a:pt x="4772" y="3159"/>
                    <a:pt x="4839" y="3193"/>
                  </a:cubicBezTo>
                  <a:lnTo>
                    <a:pt x="4839" y="3227"/>
                  </a:lnTo>
                  <a:lnTo>
                    <a:pt x="4839" y="3462"/>
                  </a:lnTo>
                  <a:lnTo>
                    <a:pt x="4839" y="3697"/>
                  </a:lnTo>
                  <a:lnTo>
                    <a:pt x="4839" y="3832"/>
                  </a:lnTo>
                  <a:lnTo>
                    <a:pt x="4839" y="3899"/>
                  </a:lnTo>
                  <a:lnTo>
                    <a:pt x="4839" y="3966"/>
                  </a:lnTo>
                  <a:lnTo>
                    <a:pt x="4839" y="4000"/>
                  </a:lnTo>
                  <a:lnTo>
                    <a:pt x="4839" y="4100"/>
                  </a:lnTo>
                  <a:cubicBezTo>
                    <a:pt x="4839" y="4336"/>
                    <a:pt x="5008" y="4436"/>
                    <a:pt x="5176" y="4436"/>
                  </a:cubicBezTo>
                  <a:cubicBezTo>
                    <a:pt x="5377" y="4436"/>
                    <a:pt x="5512" y="4268"/>
                    <a:pt x="5512" y="4100"/>
                  </a:cubicBezTo>
                  <a:lnTo>
                    <a:pt x="5512" y="4000"/>
                  </a:lnTo>
                  <a:lnTo>
                    <a:pt x="5512" y="3966"/>
                  </a:lnTo>
                  <a:lnTo>
                    <a:pt x="5512" y="3899"/>
                  </a:lnTo>
                  <a:lnTo>
                    <a:pt x="5512" y="3832"/>
                  </a:lnTo>
                  <a:lnTo>
                    <a:pt x="5512" y="3798"/>
                  </a:lnTo>
                  <a:lnTo>
                    <a:pt x="5512" y="3697"/>
                  </a:lnTo>
                  <a:lnTo>
                    <a:pt x="5512" y="3664"/>
                  </a:lnTo>
                  <a:lnTo>
                    <a:pt x="5512" y="3496"/>
                  </a:lnTo>
                  <a:lnTo>
                    <a:pt x="5512" y="3462"/>
                  </a:lnTo>
                  <a:cubicBezTo>
                    <a:pt x="5512" y="3361"/>
                    <a:pt x="5512" y="3294"/>
                    <a:pt x="5444" y="3193"/>
                  </a:cubicBezTo>
                  <a:lnTo>
                    <a:pt x="5444" y="3159"/>
                  </a:lnTo>
                  <a:cubicBezTo>
                    <a:pt x="5444" y="3059"/>
                    <a:pt x="5411" y="2958"/>
                    <a:pt x="5411" y="2857"/>
                  </a:cubicBezTo>
                  <a:lnTo>
                    <a:pt x="5411" y="2823"/>
                  </a:lnTo>
                  <a:cubicBezTo>
                    <a:pt x="5276" y="2050"/>
                    <a:pt x="4940" y="1345"/>
                    <a:pt x="4403" y="807"/>
                  </a:cubicBezTo>
                  <a:cubicBezTo>
                    <a:pt x="4268" y="673"/>
                    <a:pt x="4167" y="538"/>
                    <a:pt x="3999" y="437"/>
                  </a:cubicBezTo>
                  <a:cubicBezTo>
                    <a:pt x="3831" y="303"/>
                    <a:pt x="3630" y="202"/>
                    <a:pt x="3394" y="135"/>
                  </a:cubicBezTo>
                  <a:cubicBezTo>
                    <a:pt x="3193" y="34"/>
                    <a:pt x="2924" y="1"/>
                    <a:pt x="27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3709600" y="1471725"/>
              <a:ext cx="140325" cy="104625"/>
            </a:xfrm>
            <a:custGeom>
              <a:rect b="b" l="l" r="r" t="t"/>
              <a:pathLst>
                <a:path extrusionOk="0" h="4185" w="5613">
                  <a:moveTo>
                    <a:pt x="405" y="1"/>
                  </a:moveTo>
                  <a:cubicBezTo>
                    <a:pt x="347" y="1"/>
                    <a:pt x="283" y="25"/>
                    <a:pt x="235" y="48"/>
                  </a:cubicBezTo>
                  <a:cubicBezTo>
                    <a:pt x="135" y="82"/>
                    <a:pt x="101" y="183"/>
                    <a:pt x="67" y="284"/>
                  </a:cubicBezTo>
                  <a:cubicBezTo>
                    <a:pt x="0" y="519"/>
                    <a:pt x="0" y="720"/>
                    <a:pt x="0" y="989"/>
                  </a:cubicBezTo>
                  <a:cubicBezTo>
                    <a:pt x="0" y="1157"/>
                    <a:pt x="0" y="1325"/>
                    <a:pt x="67" y="1493"/>
                  </a:cubicBezTo>
                  <a:cubicBezTo>
                    <a:pt x="101" y="1897"/>
                    <a:pt x="235" y="2300"/>
                    <a:pt x="437" y="2670"/>
                  </a:cubicBezTo>
                  <a:cubicBezTo>
                    <a:pt x="672" y="3106"/>
                    <a:pt x="1008" y="3510"/>
                    <a:pt x="1479" y="3812"/>
                  </a:cubicBezTo>
                  <a:cubicBezTo>
                    <a:pt x="1848" y="4047"/>
                    <a:pt x="2285" y="4182"/>
                    <a:pt x="2756" y="4182"/>
                  </a:cubicBezTo>
                  <a:cubicBezTo>
                    <a:pt x="2790" y="4183"/>
                    <a:pt x="2824" y="4184"/>
                    <a:pt x="2857" y="4184"/>
                  </a:cubicBezTo>
                  <a:cubicBezTo>
                    <a:pt x="3560" y="4184"/>
                    <a:pt x="4224" y="3855"/>
                    <a:pt x="4705" y="3342"/>
                  </a:cubicBezTo>
                  <a:cubicBezTo>
                    <a:pt x="4940" y="3140"/>
                    <a:pt x="5108" y="2871"/>
                    <a:pt x="5209" y="2636"/>
                  </a:cubicBezTo>
                  <a:cubicBezTo>
                    <a:pt x="5343" y="2401"/>
                    <a:pt x="5444" y="2199"/>
                    <a:pt x="5478" y="1964"/>
                  </a:cubicBezTo>
                  <a:cubicBezTo>
                    <a:pt x="5511" y="1796"/>
                    <a:pt x="5545" y="1628"/>
                    <a:pt x="5545" y="1393"/>
                  </a:cubicBezTo>
                  <a:lnTo>
                    <a:pt x="5545" y="1359"/>
                  </a:lnTo>
                  <a:cubicBezTo>
                    <a:pt x="5545" y="1191"/>
                    <a:pt x="5612" y="1057"/>
                    <a:pt x="5612" y="888"/>
                  </a:cubicBezTo>
                  <a:lnTo>
                    <a:pt x="5612" y="653"/>
                  </a:lnTo>
                  <a:lnTo>
                    <a:pt x="5612" y="620"/>
                  </a:lnTo>
                  <a:cubicBezTo>
                    <a:pt x="5612" y="519"/>
                    <a:pt x="5612" y="452"/>
                    <a:pt x="5545" y="317"/>
                  </a:cubicBezTo>
                  <a:lnTo>
                    <a:pt x="5545" y="284"/>
                  </a:lnTo>
                  <a:cubicBezTo>
                    <a:pt x="5511" y="116"/>
                    <a:pt x="5343" y="15"/>
                    <a:pt x="5209" y="15"/>
                  </a:cubicBezTo>
                  <a:cubicBezTo>
                    <a:pt x="5142" y="48"/>
                    <a:pt x="5108" y="48"/>
                    <a:pt x="5108" y="116"/>
                  </a:cubicBezTo>
                  <a:cubicBezTo>
                    <a:pt x="5007" y="149"/>
                    <a:pt x="4940" y="183"/>
                    <a:pt x="4907" y="284"/>
                  </a:cubicBezTo>
                  <a:cubicBezTo>
                    <a:pt x="4839" y="351"/>
                    <a:pt x="4839" y="452"/>
                    <a:pt x="4839" y="519"/>
                  </a:cubicBezTo>
                  <a:lnTo>
                    <a:pt x="4839" y="552"/>
                  </a:lnTo>
                  <a:lnTo>
                    <a:pt x="4839" y="720"/>
                  </a:lnTo>
                  <a:lnTo>
                    <a:pt x="4839" y="956"/>
                  </a:lnTo>
                  <a:lnTo>
                    <a:pt x="4839" y="1359"/>
                  </a:lnTo>
                  <a:lnTo>
                    <a:pt x="4839" y="1393"/>
                  </a:lnTo>
                  <a:cubicBezTo>
                    <a:pt x="4806" y="1661"/>
                    <a:pt x="4705" y="1897"/>
                    <a:pt x="4638" y="2165"/>
                  </a:cubicBezTo>
                  <a:cubicBezTo>
                    <a:pt x="4571" y="2367"/>
                    <a:pt x="4436" y="2535"/>
                    <a:pt x="4302" y="2703"/>
                  </a:cubicBezTo>
                  <a:lnTo>
                    <a:pt x="3932" y="3073"/>
                  </a:lnTo>
                  <a:cubicBezTo>
                    <a:pt x="3798" y="3174"/>
                    <a:pt x="3663" y="3241"/>
                    <a:pt x="3495" y="3342"/>
                  </a:cubicBezTo>
                  <a:cubicBezTo>
                    <a:pt x="3327" y="3375"/>
                    <a:pt x="3226" y="3443"/>
                    <a:pt x="3025" y="3443"/>
                  </a:cubicBezTo>
                  <a:lnTo>
                    <a:pt x="2588" y="3443"/>
                  </a:lnTo>
                  <a:cubicBezTo>
                    <a:pt x="2420" y="3409"/>
                    <a:pt x="2252" y="3375"/>
                    <a:pt x="2117" y="3342"/>
                  </a:cubicBezTo>
                  <a:cubicBezTo>
                    <a:pt x="1949" y="3241"/>
                    <a:pt x="1815" y="3174"/>
                    <a:pt x="1680" y="3073"/>
                  </a:cubicBezTo>
                  <a:cubicBezTo>
                    <a:pt x="1512" y="2972"/>
                    <a:pt x="1412" y="2838"/>
                    <a:pt x="1277" y="2670"/>
                  </a:cubicBezTo>
                  <a:cubicBezTo>
                    <a:pt x="1143" y="2502"/>
                    <a:pt x="1008" y="2266"/>
                    <a:pt x="941" y="2132"/>
                  </a:cubicBezTo>
                  <a:cubicBezTo>
                    <a:pt x="840" y="1863"/>
                    <a:pt x="773" y="1628"/>
                    <a:pt x="739" y="1325"/>
                  </a:cubicBezTo>
                  <a:cubicBezTo>
                    <a:pt x="672" y="1023"/>
                    <a:pt x="672" y="720"/>
                    <a:pt x="739" y="452"/>
                  </a:cubicBezTo>
                  <a:cubicBezTo>
                    <a:pt x="739" y="351"/>
                    <a:pt x="739" y="284"/>
                    <a:pt x="672" y="183"/>
                  </a:cubicBezTo>
                  <a:cubicBezTo>
                    <a:pt x="639" y="116"/>
                    <a:pt x="571" y="48"/>
                    <a:pt x="471" y="15"/>
                  </a:cubicBezTo>
                  <a:cubicBezTo>
                    <a:pt x="451" y="5"/>
                    <a:pt x="428" y="1"/>
                    <a:pt x="4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3665900" y="1130150"/>
              <a:ext cx="393225" cy="178975"/>
            </a:xfrm>
            <a:custGeom>
              <a:rect b="b" l="l" r="r" t="t"/>
              <a:pathLst>
                <a:path extrusionOk="0" h="7159" w="15729">
                  <a:moveTo>
                    <a:pt x="8335" y="0"/>
                  </a:moveTo>
                  <a:cubicBezTo>
                    <a:pt x="7259" y="34"/>
                    <a:pt x="6319" y="202"/>
                    <a:pt x="5344" y="504"/>
                  </a:cubicBezTo>
                  <a:cubicBezTo>
                    <a:pt x="4235" y="840"/>
                    <a:pt x="3227" y="1412"/>
                    <a:pt x="2319" y="2117"/>
                  </a:cubicBezTo>
                  <a:cubicBezTo>
                    <a:pt x="1647" y="2655"/>
                    <a:pt x="1042" y="3394"/>
                    <a:pt x="673" y="4201"/>
                  </a:cubicBezTo>
                  <a:cubicBezTo>
                    <a:pt x="269" y="5041"/>
                    <a:pt x="34" y="5915"/>
                    <a:pt x="1" y="6822"/>
                  </a:cubicBezTo>
                  <a:cubicBezTo>
                    <a:pt x="1" y="6990"/>
                    <a:pt x="169" y="7158"/>
                    <a:pt x="337" y="7158"/>
                  </a:cubicBezTo>
                  <a:cubicBezTo>
                    <a:pt x="505" y="7158"/>
                    <a:pt x="673" y="6990"/>
                    <a:pt x="673" y="6822"/>
                  </a:cubicBezTo>
                  <a:cubicBezTo>
                    <a:pt x="673" y="6654"/>
                    <a:pt x="673" y="6486"/>
                    <a:pt x="706" y="6318"/>
                  </a:cubicBezTo>
                  <a:cubicBezTo>
                    <a:pt x="774" y="5915"/>
                    <a:pt x="874" y="5512"/>
                    <a:pt x="1009" y="5142"/>
                  </a:cubicBezTo>
                  <a:cubicBezTo>
                    <a:pt x="1177" y="4739"/>
                    <a:pt x="1378" y="4403"/>
                    <a:pt x="1681" y="4033"/>
                  </a:cubicBezTo>
                  <a:lnTo>
                    <a:pt x="1681" y="4033"/>
                  </a:lnTo>
                  <a:lnTo>
                    <a:pt x="1614" y="4100"/>
                  </a:lnTo>
                  <a:cubicBezTo>
                    <a:pt x="1883" y="3730"/>
                    <a:pt x="2286" y="3361"/>
                    <a:pt x="2655" y="3058"/>
                  </a:cubicBezTo>
                  <a:cubicBezTo>
                    <a:pt x="3126" y="2722"/>
                    <a:pt x="3630" y="2420"/>
                    <a:pt x="4134" y="2185"/>
                  </a:cubicBezTo>
                  <a:cubicBezTo>
                    <a:pt x="4840" y="1882"/>
                    <a:pt x="5579" y="1681"/>
                    <a:pt x="6352" y="1546"/>
                  </a:cubicBezTo>
                  <a:cubicBezTo>
                    <a:pt x="6784" y="1492"/>
                    <a:pt x="7206" y="1457"/>
                    <a:pt x="7628" y="1457"/>
                  </a:cubicBezTo>
                  <a:cubicBezTo>
                    <a:pt x="7996" y="1457"/>
                    <a:pt x="8363" y="1484"/>
                    <a:pt x="8738" y="1546"/>
                  </a:cubicBezTo>
                  <a:cubicBezTo>
                    <a:pt x="9377" y="1613"/>
                    <a:pt x="10015" y="1781"/>
                    <a:pt x="10586" y="2050"/>
                  </a:cubicBezTo>
                  <a:cubicBezTo>
                    <a:pt x="11057" y="2252"/>
                    <a:pt x="11460" y="2521"/>
                    <a:pt x="11863" y="2756"/>
                  </a:cubicBezTo>
                  <a:cubicBezTo>
                    <a:pt x="12267" y="3092"/>
                    <a:pt x="12603" y="3462"/>
                    <a:pt x="12939" y="3898"/>
                  </a:cubicBezTo>
                  <a:lnTo>
                    <a:pt x="14081" y="5411"/>
                  </a:lnTo>
                  <a:cubicBezTo>
                    <a:pt x="14216" y="5545"/>
                    <a:pt x="14317" y="5612"/>
                    <a:pt x="14485" y="5646"/>
                  </a:cubicBezTo>
                  <a:cubicBezTo>
                    <a:pt x="14591" y="5686"/>
                    <a:pt x="14692" y="5705"/>
                    <a:pt x="14789" y="5705"/>
                  </a:cubicBezTo>
                  <a:cubicBezTo>
                    <a:pt x="14939" y="5705"/>
                    <a:pt x="15082" y="5660"/>
                    <a:pt x="15224" y="5579"/>
                  </a:cubicBezTo>
                  <a:cubicBezTo>
                    <a:pt x="15426" y="5444"/>
                    <a:pt x="15560" y="5243"/>
                    <a:pt x="15627" y="5041"/>
                  </a:cubicBezTo>
                  <a:cubicBezTo>
                    <a:pt x="15728" y="4772"/>
                    <a:pt x="15627" y="4571"/>
                    <a:pt x="15560" y="4302"/>
                  </a:cubicBezTo>
                  <a:cubicBezTo>
                    <a:pt x="15123" y="3428"/>
                    <a:pt x="14485" y="2722"/>
                    <a:pt x="13813" y="2050"/>
                  </a:cubicBezTo>
                  <a:cubicBezTo>
                    <a:pt x="13376" y="1580"/>
                    <a:pt x="12804" y="1210"/>
                    <a:pt x="12233" y="874"/>
                  </a:cubicBezTo>
                  <a:cubicBezTo>
                    <a:pt x="11191" y="336"/>
                    <a:pt x="10015" y="67"/>
                    <a:pt x="8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4133025" y="1464525"/>
              <a:ext cx="105050" cy="144900"/>
            </a:xfrm>
            <a:custGeom>
              <a:rect b="b" l="l" r="r" t="t"/>
              <a:pathLst>
                <a:path extrusionOk="0" h="5796" w="4202">
                  <a:moveTo>
                    <a:pt x="1513" y="908"/>
                  </a:moveTo>
                  <a:cubicBezTo>
                    <a:pt x="1513" y="924"/>
                    <a:pt x="1513" y="933"/>
                    <a:pt x="1508" y="933"/>
                  </a:cubicBezTo>
                  <a:cubicBezTo>
                    <a:pt x="1504" y="933"/>
                    <a:pt x="1496" y="924"/>
                    <a:pt x="1479" y="908"/>
                  </a:cubicBezTo>
                  <a:close/>
                  <a:moveTo>
                    <a:pt x="841" y="0"/>
                  </a:moveTo>
                  <a:cubicBezTo>
                    <a:pt x="673" y="0"/>
                    <a:pt x="505" y="0"/>
                    <a:pt x="336" y="67"/>
                  </a:cubicBezTo>
                  <a:cubicBezTo>
                    <a:pt x="269" y="67"/>
                    <a:pt x="168" y="135"/>
                    <a:pt x="101" y="236"/>
                  </a:cubicBezTo>
                  <a:cubicBezTo>
                    <a:pt x="34" y="303"/>
                    <a:pt x="0" y="437"/>
                    <a:pt x="34" y="504"/>
                  </a:cubicBezTo>
                  <a:cubicBezTo>
                    <a:pt x="101" y="605"/>
                    <a:pt x="135" y="672"/>
                    <a:pt x="202" y="773"/>
                  </a:cubicBezTo>
                  <a:cubicBezTo>
                    <a:pt x="303" y="807"/>
                    <a:pt x="370" y="807"/>
                    <a:pt x="471" y="807"/>
                  </a:cubicBezTo>
                  <a:cubicBezTo>
                    <a:pt x="583" y="807"/>
                    <a:pt x="710" y="792"/>
                    <a:pt x="832" y="792"/>
                  </a:cubicBezTo>
                  <a:cubicBezTo>
                    <a:pt x="893" y="792"/>
                    <a:pt x="953" y="796"/>
                    <a:pt x="1009" y="807"/>
                  </a:cubicBezTo>
                  <a:cubicBezTo>
                    <a:pt x="1143" y="840"/>
                    <a:pt x="1311" y="840"/>
                    <a:pt x="1445" y="941"/>
                  </a:cubicBezTo>
                  <a:cubicBezTo>
                    <a:pt x="1580" y="1008"/>
                    <a:pt x="1681" y="1076"/>
                    <a:pt x="1815" y="1143"/>
                  </a:cubicBezTo>
                  <a:cubicBezTo>
                    <a:pt x="1983" y="1277"/>
                    <a:pt x="2118" y="1412"/>
                    <a:pt x="2218" y="1580"/>
                  </a:cubicBezTo>
                  <a:cubicBezTo>
                    <a:pt x="2386" y="1781"/>
                    <a:pt x="2521" y="2017"/>
                    <a:pt x="2655" y="2285"/>
                  </a:cubicBezTo>
                  <a:cubicBezTo>
                    <a:pt x="2823" y="2655"/>
                    <a:pt x="2891" y="3092"/>
                    <a:pt x="2991" y="3462"/>
                  </a:cubicBezTo>
                  <a:cubicBezTo>
                    <a:pt x="3025" y="3831"/>
                    <a:pt x="3025" y="4201"/>
                    <a:pt x="2991" y="4604"/>
                  </a:cubicBezTo>
                  <a:cubicBezTo>
                    <a:pt x="2958" y="4772"/>
                    <a:pt x="2958" y="4873"/>
                    <a:pt x="2891" y="5041"/>
                  </a:cubicBezTo>
                  <a:cubicBezTo>
                    <a:pt x="2823" y="5344"/>
                    <a:pt x="3025" y="5680"/>
                    <a:pt x="3327" y="5780"/>
                  </a:cubicBezTo>
                  <a:cubicBezTo>
                    <a:pt x="3372" y="5790"/>
                    <a:pt x="3416" y="5795"/>
                    <a:pt x="3461" y="5795"/>
                  </a:cubicBezTo>
                  <a:cubicBezTo>
                    <a:pt x="3722" y="5795"/>
                    <a:pt x="3976" y="5631"/>
                    <a:pt x="4033" y="5344"/>
                  </a:cubicBezTo>
                  <a:cubicBezTo>
                    <a:pt x="4201" y="4705"/>
                    <a:pt x="4201" y="4100"/>
                    <a:pt x="4134" y="3462"/>
                  </a:cubicBezTo>
                  <a:cubicBezTo>
                    <a:pt x="4033" y="2823"/>
                    <a:pt x="3831" y="2185"/>
                    <a:pt x="3495" y="1647"/>
                  </a:cubicBezTo>
                  <a:cubicBezTo>
                    <a:pt x="3193" y="1143"/>
                    <a:pt x="2723" y="672"/>
                    <a:pt x="2218" y="336"/>
                  </a:cubicBezTo>
                  <a:cubicBezTo>
                    <a:pt x="1983" y="236"/>
                    <a:pt x="1681" y="101"/>
                    <a:pt x="1378" y="67"/>
                  </a:cubicBezTo>
                  <a:cubicBezTo>
                    <a:pt x="1210" y="0"/>
                    <a:pt x="1009" y="0"/>
                    <a:pt x="8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4042300" y="1296450"/>
              <a:ext cx="43700" cy="44600"/>
            </a:xfrm>
            <a:custGeom>
              <a:rect b="b" l="l" r="r" t="t"/>
              <a:pathLst>
                <a:path extrusionOk="0" h="1784" w="1748">
                  <a:moveTo>
                    <a:pt x="823" y="0"/>
                  </a:moveTo>
                  <a:cubicBezTo>
                    <a:pt x="375" y="0"/>
                    <a:pt x="0" y="424"/>
                    <a:pt x="0" y="910"/>
                  </a:cubicBezTo>
                  <a:cubicBezTo>
                    <a:pt x="0" y="1414"/>
                    <a:pt x="403" y="1783"/>
                    <a:pt x="874" y="1783"/>
                  </a:cubicBezTo>
                  <a:cubicBezTo>
                    <a:pt x="1378" y="1783"/>
                    <a:pt x="1748" y="1346"/>
                    <a:pt x="1748" y="910"/>
                  </a:cubicBezTo>
                  <a:cubicBezTo>
                    <a:pt x="1748" y="405"/>
                    <a:pt x="1344" y="2"/>
                    <a:pt x="874" y="2"/>
                  </a:cubicBezTo>
                  <a:cubicBezTo>
                    <a:pt x="857" y="1"/>
                    <a:pt x="840" y="0"/>
                    <a:pt x="8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4036425" y="1543013"/>
              <a:ext cx="128698" cy="127824"/>
            </a:xfrm>
            <a:custGeom>
              <a:rect b="b" l="l" r="r" t="t"/>
              <a:pathLst>
                <a:path extrusionOk="0" h="4840" w="4874">
                  <a:moveTo>
                    <a:pt x="2454" y="1"/>
                  </a:moveTo>
                  <a:cubicBezTo>
                    <a:pt x="1110" y="1"/>
                    <a:pt x="1" y="1076"/>
                    <a:pt x="1" y="2420"/>
                  </a:cubicBezTo>
                  <a:cubicBezTo>
                    <a:pt x="1" y="3764"/>
                    <a:pt x="1110" y="4840"/>
                    <a:pt x="2454" y="4840"/>
                  </a:cubicBezTo>
                  <a:cubicBezTo>
                    <a:pt x="3093" y="4840"/>
                    <a:pt x="3697" y="4571"/>
                    <a:pt x="4168" y="4101"/>
                  </a:cubicBezTo>
                  <a:cubicBezTo>
                    <a:pt x="4638" y="3664"/>
                    <a:pt x="4874" y="3059"/>
                    <a:pt x="4874" y="2387"/>
                  </a:cubicBezTo>
                  <a:cubicBezTo>
                    <a:pt x="4840" y="1076"/>
                    <a:pt x="3765" y="1"/>
                    <a:pt x="2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3371600" y="1548595"/>
              <a:ext cx="128700" cy="126943"/>
            </a:xfrm>
            <a:custGeom>
              <a:rect b="b" l="l" r="r" t="t"/>
              <a:pathLst>
                <a:path extrusionOk="0" h="4841" w="4908">
                  <a:moveTo>
                    <a:pt x="2454" y="1"/>
                  </a:moveTo>
                  <a:cubicBezTo>
                    <a:pt x="1782" y="1"/>
                    <a:pt x="1177" y="270"/>
                    <a:pt x="740" y="740"/>
                  </a:cubicBezTo>
                  <a:cubicBezTo>
                    <a:pt x="270" y="1177"/>
                    <a:pt x="1" y="1782"/>
                    <a:pt x="1" y="2454"/>
                  </a:cubicBezTo>
                  <a:cubicBezTo>
                    <a:pt x="1" y="3798"/>
                    <a:pt x="1110" y="4840"/>
                    <a:pt x="2454" y="4840"/>
                  </a:cubicBezTo>
                  <a:cubicBezTo>
                    <a:pt x="3093" y="4840"/>
                    <a:pt x="3697" y="4605"/>
                    <a:pt x="4168" y="4134"/>
                  </a:cubicBezTo>
                  <a:cubicBezTo>
                    <a:pt x="4638" y="3664"/>
                    <a:pt x="4907" y="3093"/>
                    <a:pt x="4907" y="2420"/>
                  </a:cubicBezTo>
                  <a:cubicBezTo>
                    <a:pt x="4907" y="1110"/>
                    <a:pt x="3798" y="1"/>
                    <a:pt x="2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1"/>
        </a:solidFill>
      </p:bgPr>
    </p:bg>
    <p:spTree>
      <p:nvGrpSpPr>
        <p:cNvPr id="23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13"/>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4" name="Google Shape;234;p13"/>
          <p:cNvSpPr txBox="1"/>
          <p:nvPr>
            <p:ph hasCustomPrompt="1" idx="2" type="title"/>
          </p:nvPr>
        </p:nvSpPr>
        <p:spPr>
          <a:xfrm flipH="1">
            <a:off x="4451153" y="1423725"/>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5" name="Google Shape;235;p13"/>
          <p:cNvSpPr txBox="1"/>
          <p:nvPr>
            <p:ph hasCustomPrompt="1" idx="3" type="title"/>
          </p:nvPr>
        </p:nvSpPr>
        <p:spPr>
          <a:xfrm flipH="1">
            <a:off x="4451153" y="3101250"/>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6" name="Google Shape;236;p13"/>
          <p:cNvSpPr txBox="1"/>
          <p:nvPr>
            <p:ph hasCustomPrompt="1" idx="4" type="title"/>
          </p:nvPr>
        </p:nvSpPr>
        <p:spPr>
          <a:xfrm flipH="1">
            <a:off x="1652627" y="1423725"/>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7" name="Google Shape;237;p13"/>
          <p:cNvSpPr txBox="1"/>
          <p:nvPr>
            <p:ph hasCustomPrompt="1" idx="5" type="title"/>
          </p:nvPr>
        </p:nvSpPr>
        <p:spPr>
          <a:xfrm flipH="1">
            <a:off x="1652627" y="3101250"/>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8" name="Google Shape;238;p13"/>
          <p:cNvSpPr txBox="1"/>
          <p:nvPr>
            <p:ph idx="1" type="subTitle"/>
          </p:nvPr>
        </p:nvSpPr>
        <p:spPr>
          <a:xfrm flipH="1">
            <a:off x="1919252" y="2246925"/>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39" name="Google Shape;239;p13"/>
          <p:cNvSpPr txBox="1"/>
          <p:nvPr>
            <p:ph idx="6" type="subTitle"/>
          </p:nvPr>
        </p:nvSpPr>
        <p:spPr>
          <a:xfrm flipH="1">
            <a:off x="4717778" y="2246925"/>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0" name="Google Shape;240;p13"/>
          <p:cNvSpPr txBox="1"/>
          <p:nvPr>
            <p:ph idx="7" type="subTitle"/>
          </p:nvPr>
        </p:nvSpPr>
        <p:spPr>
          <a:xfrm flipH="1">
            <a:off x="1919252" y="3949800"/>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1" name="Google Shape;241;p13"/>
          <p:cNvSpPr txBox="1"/>
          <p:nvPr>
            <p:ph idx="8" type="subTitle"/>
          </p:nvPr>
        </p:nvSpPr>
        <p:spPr>
          <a:xfrm flipH="1">
            <a:off x="4717778" y="3949800"/>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2" name="Google Shape;242;p13"/>
          <p:cNvSpPr txBox="1"/>
          <p:nvPr>
            <p:ph idx="9" type="title"/>
          </p:nvPr>
        </p:nvSpPr>
        <p:spPr>
          <a:xfrm>
            <a:off x="2135638" y="1788325"/>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43" name="Google Shape;243;p13"/>
          <p:cNvSpPr txBox="1"/>
          <p:nvPr>
            <p:ph idx="13" type="title"/>
          </p:nvPr>
        </p:nvSpPr>
        <p:spPr>
          <a:xfrm>
            <a:off x="4934230" y="1788317"/>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44" name="Google Shape;244;p13"/>
          <p:cNvSpPr txBox="1"/>
          <p:nvPr>
            <p:ph idx="14" type="title"/>
          </p:nvPr>
        </p:nvSpPr>
        <p:spPr>
          <a:xfrm>
            <a:off x="4934155" y="3462750"/>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45" name="Google Shape;245;p13"/>
          <p:cNvSpPr txBox="1"/>
          <p:nvPr>
            <p:ph idx="15" type="title"/>
          </p:nvPr>
        </p:nvSpPr>
        <p:spPr>
          <a:xfrm>
            <a:off x="2135638" y="3462750"/>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46" name="Google Shape;246;p13"/>
          <p:cNvSpPr/>
          <p:nvPr/>
        </p:nvSpPr>
        <p:spPr>
          <a:xfrm>
            <a:off x="8526475" y="-204125"/>
            <a:ext cx="644071" cy="362996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13"/>
          <p:cNvGrpSpPr/>
          <p:nvPr/>
        </p:nvGrpSpPr>
        <p:grpSpPr>
          <a:xfrm rot="1260113">
            <a:off x="311413" y="1211435"/>
            <a:ext cx="520217" cy="421454"/>
            <a:chOff x="5375600" y="1117425"/>
            <a:chExt cx="608900" cy="493300"/>
          </a:xfrm>
        </p:grpSpPr>
        <p:sp>
          <p:nvSpPr>
            <p:cNvPr id="248" name="Google Shape;248;p13"/>
            <p:cNvSpPr/>
            <p:nvPr/>
          </p:nvSpPr>
          <p:spPr>
            <a:xfrm>
              <a:off x="5466600" y="1312025"/>
              <a:ext cx="517900" cy="298700"/>
            </a:xfrm>
            <a:custGeom>
              <a:rect b="b" l="l" r="r" t="t"/>
              <a:pathLst>
                <a:path extrusionOk="0" fill="none" h="11948" w="20716">
                  <a:moveTo>
                    <a:pt x="6864" y="3034"/>
                  </a:moveTo>
                  <a:cubicBezTo>
                    <a:pt x="5357" y="2574"/>
                    <a:pt x="3851" y="1360"/>
                    <a:pt x="2114" y="2155"/>
                  </a:cubicBezTo>
                  <a:cubicBezTo>
                    <a:pt x="566" y="2867"/>
                    <a:pt x="1" y="4771"/>
                    <a:pt x="22" y="6319"/>
                  </a:cubicBezTo>
                  <a:cubicBezTo>
                    <a:pt x="85" y="10608"/>
                    <a:pt x="3872" y="10357"/>
                    <a:pt x="7010" y="10483"/>
                  </a:cubicBezTo>
                  <a:cubicBezTo>
                    <a:pt x="8600" y="10567"/>
                    <a:pt x="9709" y="11822"/>
                    <a:pt x="11572" y="11864"/>
                  </a:cubicBezTo>
                  <a:cubicBezTo>
                    <a:pt x="13518" y="11948"/>
                    <a:pt x="15694" y="11006"/>
                    <a:pt x="17116" y="9625"/>
                  </a:cubicBezTo>
                  <a:cubicBezTo>
                    <a:pt x="20715" y="6089"/>
                    <a:pt x="16028" y="733"/>
                    <a:pt x="12116" y="230"/>
                  </a:cubicBezTo>
                  <a:cubicBezTo>
                    <a:pt x="10212" y="0"/>
                    <a:pt x="6717" y="900"/>
                    <a:pt x="6655" y="3306"/>
                  </a:cubicBezTo>
                  <a:cubicBezTo>
                    <a:pt x="6717" y="3076"/>
                    <a:pt x="6885" y="2888"/>
                    <a:pt x="7010" y="2657"/>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p:nvPr/>
          </p:nvSpPr>
          <p:spPr>
            <a:xfrm>
              <a:off x="5624050" y="1148825"/>
              <a:ext cx="12600" cy="242725"/>
            </a:xfrm>
            <a:custGeom>
              <a:rect b="b" l="l" r="r" t="t"/>
              <a:pathLst>
                <a:path extrusionOk="0" fill="none" h="9709" w="504">
                  <a:moveTo>
                    <a:pt x="210" y="9709"/>
                  </a:moveTo>
                  <a:cubicBezTo>
                    <a:pt x="210" y="6486"/>
                    <a:pt x="1" y="3201"/>
                    <a:pt x="252" y="0"/>
                  </a:cubicBezTo>
                  <a:cubicBezTo>
                    <a:pt x="503" y="63"/>
                    <a:pt x="273" y="188"/>
                    <a:pt x="377" y="356"/>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p:nvPr/>
          </p:nvSpPr>
          <p:spPr>
            <a:xfrm>
              <a:off x="5467125" y="1408800"/>
              <a:ext cx="74825" cy="52325"/>
            </a:xfrm>
            <a:custGeom>
              <a:rect b="b" l="l" r="r" t="t"/>
              <a:pathLst>
                <a:path extrusionOk="0" fill="none" h="2093" w="2993">
                  <a:moveTo>
                    <a:pt x="1" y="2092"/>
                  </a:moveTo>
                  <a:cubicBezTo>
                    <a:pt x="921" y="1360"/>
                    <a:pt x="1926" y="460"/>
                    <a:pt x="2993" y="0"/>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p:nvPr/>
          </p:nvSpPr>
          <p:spPr>
            <a:xfrm>
              <a:off x="5476550" y="1448550"/>
              <a:ext cx="74300" cy="56000"/>
            </a:xfrm>
            <a:custGeom>
              <a:rect b="b" l="l" r="r" t="t"/>
              <a:pathLst>
                <a:path extrusionOk="0" fill="none" h="2240" w="2972">
                  <a:moveTo>
                    <a:pt x="0" y="2239"/>
                  </a:moveTo>
                  <a:cubicBezTo>
                    <a:pt x="816" y="1339"/>
                    <a:pt x="1800" y="419"/>
                    <a:pt x="2972" y="0"/>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3"/>
            <p:cNvSpPr/>
            <p:nvPr/>
          </p:nvSpPr>
          <p:spPr>
            <a:xfrm>
              <a:off x="5489625" y="1468950"/>
              <a:ext cx="87375" cy="65925"/>
            </a:xfrm>
            <a:custGeom>
              <a:rect b="b" l="l" r="r" t="t"/>
              <a:pathLst>
                <a:path extrusionOk="0" fill="none" h="2637" w="3495">
                  <a:moveTo>
                    <a:pt x="0" y="2637"/>
                  </a:moveTo>
                  <a:cubicBezTo>
                    <a:pt x="733" y="1674"/>
                    <a:pt x="2218" y="0"/>
                    <a:pt x="3495" y="2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p:nvPr/>
          </p:nvSpPr>
          <p:spPr>
            <a:xfrm>
              <a:off x="5532525" y="1500325"/>
              <a:ext cx="87900" cy="56000"/>
            </a:xfrm>
            <a:custGeom>
              <a:rect b="b" l="l" r="r" t="t"/>
              <a:pathLst>
                <a:path extrusionOk="0" fill="none" h="2240" w="3516">
                  <a:moveTo>
                    <a:pt x="0" y="2240"/>
                  </a:moveTo>
                  <a:cubicBezTo>
                    <a:pt x="1151" y="1423"/>
                    <a:pt x="2281" y="628"/>
                    <a:pt x="3515" y="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
            <p:cNvSpPr/>
            <p:nvPr/>
          </p:nvSpPr>
          <p:spPr>
            <a:xfrm>
              <a:off x="5584825" y="1526475"/>
              <a:ext cx="75350" cy="44500"/>
            </a:xfrm>
            <a:custGeom>
              <a:rect b="b" l="l" r="r" t="t"/>
              <a:pathLst>
                <a:path extrusionOk="0" fill="none" h="1780" w="3014">
                  <a:moveTo>
                    <a:pt x="1" y="1779"/>
                  </a:moveTo>
                  <a:cubicBezTo>
                    <a:pt x="775" y="1361"/>
                    <a:pt x="2198" y="377"/>
                    <a:pt x="3014" y="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3"/>
            <p:cNvSpPr/>
            <p:nvPr/>
          </p:nvSpPr>
          <p:spPr>
            <a:xfrm>
              <a:off x="5640025" y="1534850"/>
              <a:ext cx="48675" cy="34550"/>
            </a:xfrm>
            <a:custGeom>
              <a:rect b="b" l="l" r="r" t="t"/>
              <a:pathLst>
                <a:path extrusionOk="0" fill="none" h="1382" w="1947">
                  <a:moveTo>
                    <a:pt x="0" y="1382"/>
                  </a:moveTo>
                  <a:cubicBezTo>
                    <a:pt x="628" y="838"/>
                    <a:pt x="1214" y="252"/>
                    <a:pt x="1946" y="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
            <p:cNvSpPr/>
            <p:nvPr/>
          </p:nvSpPr>
          <p:spPr>
            <a:xfrm>
              <a:off x="5683950" y="1547925"/>
              <a:ext cx="78500" cy="52350"/>
            </a:xfrm>
            <a:custGeom>
              <a:rect b="b" l="l" r="r" t="t"/>
              <a:pathLst>
                <a:path extrusionOk="0" fill="none" h="2094" w="3140">
                  <a:moveTo>
                    <a:pt x="1" y="2093"/>
                  </a:moveTo>
                  <a:cubicBezTo>
                    <a:pt x="1068" y="1549"/>
                    <a:pt x="1989" y="231"/>
                    <a:pt x="3139" y="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3"/>
            <p:cNvSpPr/>
            <p:nvPr/>
          </p:nvSpPr>
          <p:spPr>
            <a:xfrm>
              <a:off x="5749875" y="1543225"/>
              <a:ext cx="91550" cy="64875"/>
            </a:xfrm>
            <a:custGeom>
              <a:rect b="b" l="l" r="r" t="t"/>
              <a:pathLst>
                <a:path extrusionOk="0" fill="none" h="2595" w="3662">
                  <a:moveTo>
                    <a:pt x="0" y="2595"/>
                  </a:moveTo>
                  <a:cubicBezTo>
                    <a:pt x="670" y="1277"/>
                    <a:pt x="2176" y="293"/>
                    <a:pt x="3662" y="0"/>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3"/>
            <p:cNvSpPr/>
            <p:nvPr/>
          </p:nvSpPr>
          <p:spPr>
            <a:xfrm>
              <a:off x="5375600" y="1117425"/>
              <a:ext cx="476025" cy="205600"/>
            </a:xfrm>
            <a:custGeom>
              <a:rect b="b" l="l" r="r" t="t"/>
              <a:pathLst>
                <a:path extrusionOk="0" fill="none" h="8224" w="19041">
                  <a:moveTo>
                    <a:pt x="10839" y="5232"/>
                  </a:moveTo>
                  <a:cubicBezTo>
                    <a:pt x="10650" y="5336"/>
                    <a:pt x="10462" y="5420"/>
                    <a:pt x="10295" y="5524"/>
                  </a:cubicBezTo>
                  <a:cubicBezTo>
                    <a:pt x="11676" y="3307"/>
                    <a:pt x="15588" y="1"/>
                    <a:pt x="18497" y="1110"/>
                  </a:cubicBezTo>
                  <a:cubicBezTo>
                    <a:pt x="19041" y="4939"/>
                    <a:pt x="14709" y="5420"/>
                    <a:pt x="11885" y="5420"/>
                  </a:cubicBezTo>
                  <a:cubicBezTo>
                    <a:pt x="8349" y="5420"/>
                    <a:pt x="2072" y="2051"/>
                    <a:pt x="0" y="6466"/>
                  </a:cubicBezTo>
                  <a:cubicBezTo>
                    <a:pt x="1820" y="6947"/>
                    <a:pt x="9771" y="8224"/>
                    <a:pt x="10315" y="5943"/>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p:nvPr/>
          </p:nvSpPr>
          <p:spPr>
            <a:xfrm>
              <a:off x="5643925" y="1181775"/>
              <a:ext cx="115125" cy="63300"/>
            </a:xfrm>
            <a:custGeom>
              <a:rect b="b" l="l" r="r" t="t"/>
              <a:pathLst>
                <a:path extrusionOk="0" fill="none" h="2532" w="4605">
                  <a:moveTo>
                    <a:pt x="1" y="2532"/>
                  </a:moveTo>
                  <a:cubicBezTo>
                    <a:pt x="1277" y="1507"/>
                    <a:pt x="2951" y="523"/>
                    <a:pt x="4604" y="0"/>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
            <p:cNvSpPr/>
            <p:nvPr/>
          </p:nvSpPr>
          <p:spPr>
            <a:xfrm>
              <a:off x="5505850" y="1258650"/>
              <a:ext cx="120325" cy="14675"/>
            </a:xfrm>
            <a:custGeom>
              <a:rect b="b" l="l" r="r" t="t"/>
              <a:pathLst>
                <a:path extrusionOk="0" fill="none" h="587" w="4813">
                  <a:moveTo>
                    <a:pt x="4813" y="587"/>
                  </a:moveTo>
                  <a:lnTo>
                    <a:pt x="4813" y="399"/>
                  </a:lnTo>
                  <a:cubicBezTo>
                    <a:pt x="4352" y="168"/>
                    <a:pt x="3787" y="168"/>
                    <a:pt x="3264" y="106"/>
                  </a:cubicBezTo>
                  <a:cubicBezTo>
                    <a:pt x="2532" y="64"/>
                    <a:pt x="1800" y="1"/>
                    <a:pt x="1109" y="106"/>
                  </a:cubicBezTo>
                  <a:cubicBezTo>
                    <a:pt x="732" y="168"/>
                    <a:pt x="314" y="378"/>
                    <a:pt x="0" y="315"/>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13"/>
          <p:cNvSpPr/>
          <p:nvPr/>
        </p:nvSpPr>
        <p:spPr>
          <a:xfrm>
            <a:off x="-37600" y="2940325"/>
            <a:ext cx="852425" cy="224880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p:nvPr/>
        </p:nvSpPr>
        <p:spPr>
          <a:xfrm>
            <a:off x="479047" y="26647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
          <p:cNvSpPr/>
          <p:nvPr/>
        </p:nvSpPr>
        <p:spPr>
          <a:xfrm>
            <a:off x="329374" y="239792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4" name="Google Shape;264;p13"/>
          <p:cNvGrpSpPr/>
          <p:nvPr/>
        </p:nvGrpSpPr>
        <p:grpSpPr>
          <a:xfrm rot="606794">
            <a:off x="8036946" y="1073302"/>
            <a:ext cx="697171" cy="725658"/>
            <a:chOff x="5196600" y="2162225"/>
            <a:chExt cx="482725" cy="502450"/>
          </a:xfrm>
        </p:grpSpPr>
        <p:sp>
          <p:nvSpPr>
            <p:cNvPr id="265" name="Google Shape;265;p13"/>
            <p:cNvSpPr/>
            <p:nvPr/>
          </p:nvSpPr>
          <p:spPr>
            <a:xfrm>
              <a:off x="5224600" y="2326350"/>
              <a:ext cx="454275" cy="338325"/>
            </a:xfrm>
            <a:custGeom>
              <a:rect b="b" l="l" r="r" t="t"/>
              <a:pathLst>
                <a:path extrusionOk="0" h="13533" w="18171">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p:nvPr/>
          </p:nvSpPr>
          <p:spPr>
            <a:xfrm>
              <a:off x="5196600" y="2162225"/>
              <a:ext cx="154450" cy="174500"/>
            </a:xfrm>
            <a:custGeom>
              <a:rect b="b" l="l" r="r" t="t"/>
              <a:pathLst>
                <a:path extrusionOk="0" h="6980" w="6178">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
            <p:cNvSpPr/>
            <p:nvPr/>
          </p:nvSpPr>
          <p:spPr>
            <a:xfrm>
              <a:off x="5345375" y="2235850"/>
              <a:ext cx="333950" cy="355150"/>
            </a:xfrm>
            <a:custGeom>
              <a:rect b="b" l="l" r="r" t="t"/>
              <a:pathLst>
                <a:path extrusionOk="0" h="14206" w="13358">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p:nvPr/>
          </p:nvSpPr>
          <p:spPr>
            <a:xfrm>
              <a:off x="5527550" y="2551050"/>
              <a:ext cx="122875" cy="79175"/>
            </a:xfrm>
            <a:custGeom>
              <a:rect b="b" l="l" r="r" t="t"/>
              <a:pathLst>
                <a:path extrusionOk="0" h="3167" w="4915">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5504600" y="2522075"/>
              <a:ext cx="116975" cy="83325"/>
            </a:xfrm>
            <a:custGeom>
              <a:rect b="b" l="l" r="r" t="t"/>
              <a:pathLst>
                <a:path extrusionOk="0" h="3333" w="4679">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5226150" y="2234500"/>
              <a:ext cx="135600" cy="112925"/>
            </a:xfrm>
            <a:custGeom>
              <a:rect b="b" l="l" r="r" t="t"/>
              <a:pathLst>
                <a:path extrusionOk="0" h="4517" w="5424">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5253400" y="2295375"/>
              <a:ext cx="292575" cy="292275"/>
            </a:xfrm>
            <a:custGeom>
              <a:rect b="b" l="l" r="r" t="t"/>
              <a:pathLst>
                <a:path extrusionOk="0" h="11691" w="11703">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p:nvPr/>
          </p:nvSpPr>
          <p:spPr>
            <a:xfrm>
              <a:off x="5298425" y="2263775"/>
              <a:ext cx="298825" cy="285025"/>
            </a:xfrm>
            <a:custGeom>
              <a:rect b="b" l="l" r="r" t="t"/>
              <a:pathLst>
                <a:path extrusionOk="0" h="11401" w="11953">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3"/>
            <p:cNvSpPr/>
            <p:nvPr/>
          </p:nvSpPr>
          <p:spPr>
            <a:xfrm>
              <a:off x="5216350" y="2198125"/>
              <a:ext cx="58175" cy="39500"/>
            </a:xfrm>
            <a:custGeom>
              <a:rect b="b" l="l" r="r" t="t"/>
              <a:pathLst>
                <a:path extrusionOk="0" h="1580" w="2327">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13"/>
          <p:cNvSpPr/>
          <p:nvPr/>
        </p:nvSpPr>
        <p:spPr>
          <a:xfrm>
            <a:off x="-190500" y="282495"/>
            <a:ext cx="8236850" cy="1428375"/>
          </a:xfrm>
          <a:custGeom>
            <a:rect b="b" l="l" r="r" t="t"/>
            <a:pathLst>
              <a:path extrusionOk="0" h="57135" w="329474">
                <a:moveTo>
                  <a:pt x="0" y="57135"/>
                </a:moveTo>
                <a:cubicBezTo>
                  <a:pt x="1935" y="53083"/>
                  <a:pt x="7378" y="37782"/>
                  <a:pt x="11611" y="32823"/>
                </a:cubicBezTo>
                <a:cubicBezTo>
                  <a:pt x="15844" y="27864"/>
                  <a:pt x="18990" y="27139"/>
                  <a:pt x="25400" y="27381"/>
                </a:cubicBezTo>
                <a:cubicBezTo>
                  <a:pt x="31811" y="27623"/>
                  <a:pt x="31931" y="33912"/>
                  <a:pt x="50074" y="34275"/>
                </a:cubicBezTo>
                <a:cubicBezTo>
                  <a:pt x="68217" y="34638"/>
                  <a:pt x="109643" y="30586"/>
                  <a:pt x="134257" y="29558"/>
                </a:cubicBezTo>
                <a:cubicBezTo>
                  <a:pt x="158871" y="28530"/>
                  <a:pt x="172720" y="27078"/>
                  <a:pt x="197757" y="28106"/>
                </a:cubicBezTo>
                <a:cubicBezTo>
                  <a:pt x="222794" y="29134"/>
                  <a:pt x="264160" y="37964"/>
                  <a:pt x="284480" y="35726"/>
                </a:cubicBezTo>
                <a:cubicBezTo>
                  <a:pt x="304800" y="33489"/>
                  <a:pt x="314295" y="20487"/>
                  <a:pt x="319677" y="14681"/>
                </a:cubicBezTo>
                <a:cubicBezTo>
                  <a:pt x="325059" y="8875"/>
                  <a:pt x="320947" y="2948"/>
                  <a:pt x="316774" y="892"/>
                </a:cubicBezTo>
                <a:cubicBezTo>
                  <a:pt x="312601" y="-1164"/>
                  <a:pt x="301232" y="1013"/>
                  <a:pt x="294640" y="2343"/>
                </a:cubicBezTo>
                <a:cubicBezTo>
                  <a:pt x="288048" y="3674"/>
                  <a:pt x="279400" y="4460"/>
                  <a:pt x="277223" y="8875"/>
                </a:cubicBezTo>
                <a:cubicBezTo>
                  <a:pt x="275046" y="13290"/>
                  <a:pt x="279158" y="23450"/>
                  <a:pt x="281577" y="28832"/>
                </a:cubicBezTo>
                <a:cubicBezTo>
                  <a:pt x="283996" y="34214"/>
                  <a:pt x="283754" y="40746"/>
                  <a:pt x="291737" y="41169"/>
                </a:cubicBezTo>
                <a:cubicBezTo>
                  <a:pt x="299720" y="41592"/>
                  <a:pt x="323185" y="33005"/>
                  <a:pt x="329474" y="31372"/>
                </a:cubicBezTo>
              </a:path>
            </a:pathLst>
          </a:custGeom>
          <a:noFill/>
          <a:ln cap="flat" cmpd="sng" w="19050">
            <a:solidFill>
              <a:schemeClr val="dk2"/>
            </a:solidFill>
            <a:prstDash val="dash"/>
            <a:round/>
            <a:headEnd len="med" w="med" type="none"/>
            <a:tailEnd len="med" w="med" type="none"/>
          </a:ln>
        </p:spPr>
      </p:sp>
      <p:sp>
        <p:nvSpPr>
          <p:cNvPr id="275" name="Google Shape;275;p13"/>
          <p:cNvSpPr/>
          <p:nvPr/>
        </p:nvSpPr>
        <p:spPr>
          <a:xfrm>
            <a:off x="8423999" y="7310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a:off x="8576400" y="1023101"/>
            <a:ext cx="100880" cy="8896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
          <p:cNvSpPr/>
          <p:nvPr/>
        </p:nvSpPr>
        <p:spPr>
          <a:xfrm rot="5400000">
            <a:off x="8003254" y="3041562"/>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blipFill>
          <a:blip r:embed="rId2">
            <a:alphaModFix/>
          </a:blip>
          <a:stretch>
            <a:fillRect/>
          </a:stretch>
        </a:blipFill>
      </p:bgPr>
    </p:bg>
    <p:spTree>
      <p:nvGrpSpPr>
        <p:cNvPr id="278" name="Shape 278"/>
        <p:cNvGrpSpPr/>
        <p:nvPr/>
      </p:nvGrpSpPr>
      <p:grpSpPr>
        <a:xfrm>
          <a:off x="0" y="0"/>
          <a:ext cx="0" cy="0"/>
          <a:chOff x="0" y="0"/>
          <a:chExt cx="0" cy="0"/>
        </a:xfrm>
      </p:grpSpPr>
      <p:sp>
        <p:nvSpPr>
          <p:cNvPr id="279" name="Google Shape;279;p14"/>
          <p:cNvSpPr/>
          <p:nvPr/>
        </p:nvSpPr>
        <p:spPr>
          <a:xfrm rot="5400000">
            <a:off x="8062154" y="4356912"/>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txBox="1"/>
          <p:nvPr>
            <p:ph idx="1" type="subTitle"/>
          </p:nvPr>
        </p:nvSpPr>
        <p:spPr>
          <a:xfrm flipH="1">
            <a:off x="2272325" y="2013075"/>
            <a:ext cx="4713900" cy="12684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SzPts val="2700"/>
              <a:buNone/>
              <a:defRPr sz="20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81" name="Google Shape;281;p14"/>
          <p:cNvSpPr txBox="1"/>
          <p:nvPr>
            <p:ph type="ctrTitle"/>
          </p:nvPr>
        </p:nvSpPr>
        <p:spPr>
          <a:xfrm flipH="1">
            <a:off x="3111713" y="3707100"/>
            <a:ext cx="3035100" cy="677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100"/>
              <a:buNone/>
              <a:defRPr sz="1800"/>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p:txBody>
      </p:sp>
      <p:grpSp>
        <p:nvGrpSpPr>
          <p:cNvPr id="282" name="Google Shape;282;p14"/>
          <p:cNvGrpSpPr/>
          <p:nvPr/>
        </p:nvGrpSpPr>
        <p:grpSpPr>
          <a:xfrm rot="1854440">
            <a:off x="7578757" y="266998"/>
            <a:ext cx="645259" cy="1378671"/>
            <a:chOff x="4600125" y="3360075"/>
            <a:chExt cx="861550" cy="1840800"/>
          </a:xfrm>
        </p:grpSpPr>
        <p:sp>
          <p:nvSpPr>
            <p:cNvPr id="283" name="Google Shape;283;p14"/>
            <p:cNvSpPr/>
            <p:nvPr/>
          </p:nvSpPr>
          <p:spPr>
            <a:xfrm>
              <a:off x="4600125" y="3360075"/>
              <a:ext cx="861550" cy="1840800"/>
            </a:xfrm>
            <a:custGeom>
              <a:rect b="b" l="l" r="r" t="t"/>
              <a:pathLst>
                <a:path extrusionOk="0" h="73632" w="34462">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
            <p:cNvSpPr/>
            <p:nvPr/>
          </p:nvSpPr>
          <p:spPr>
            <a:xfrm>
              <a:off x="4737175" y="3833525"/>
              <a:ext cx="119800" cy="118550"/>
            </a:xfrm>
            <a:custGeom>
              <a:rect b="b" l="l" r="r" t="t"/>
              <a:pathLst>
                <a:path extrusionOk="0" h="4742" w="4792">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4797325" y="4017800"/>
              <a:ext cx="124525" cy="112150"/>
            </a:xfrm>
            <a:custGeom>
              <a:rect b="b" l="l" r="r" t="t"/>
              <a:pathLst>
                <a:path extrusionOk="0" h="4486" w="4981">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6" name="Google Shape;286;p14"/>
          <p:cNvSpPr/>
          <p:nvPr/>
        </p:nvSpPr>
        <p:spPr>
          <a:xfrm>
            <a:off x="-353775" y="1667325"/>
            <a:ext cx="8619650" cy="2656925"/>
          </a:xfrm>
          <a:custGeom>
            <a:rect b="b" l="l" r="r" t="t"/>
            <a:pathLst>
              <a:path extrusionOk="0" h="106277" w="344786">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cap="flat" cmpd="sng" w="19050">
            <a:solidFill>
              <a:schemeClr val="dk2"/>
            </a:solidFill>
            <a:prstDash val="dash"/>
            <a:round/>
            <a:headEnd len="med" w="med" type="none"/>
            <a:tailEnd len="med" w="med" type="none"/>
          </a:ln>
        </p:spPr>
      </p:sp>
      <p:grpSp>
        <p:nvGrpSpPr>
          <p:cNvPr id="287" name="Google Shape;287;p14"/>
          <p:cNvGrpSpPr/>
          <p:nvPr/>
        </p:nvGrpSpPr>
        <p:grpSpPr>
          <a:xfrm>
            <a:off x="795225" y="514806"/>
            <a:ext cx="1390816" cy="603184"/>
            <a:chOff x="-18125" y="4095850"/>
            <a:chExt cx="1197225" cy="519225"/>
          </a:xfrm>
        </p:grpSpPr>
        <p:sp>
          <p:nvSpPr>
            <p:cNvPr id="288" name="Google Shape;288;p14"/>
            <p:cNvSpPr/>
            <p:nvPr/>
          </p:nvSpPr>
          <p:spPr>
            <a:xfrm>
              <a:off x="-18125" y="4095850"/>
              <a:ext cx="1197225" cy="519225"/>
            </a:xfrm>
            <a:custGeom>
              <a:rect b="b" l="l" r="r" t="t"/>
              <a:pathLst>
                <a:path extrusionOk="0" h="20769" w="47889">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4"/>
            <p:cNvSpPr/>
            <p:nvPr/>
          </p:nvSpPr>
          <p:spPr>
            <a:xfrm>
              <a:off x="-18125" y="4100875"/>
              <a:ext cx="1197225" cy="513350"/>
            </a:xfrm>
            <a:custGeom>
              <a:rect b="b" l="l" r="r" t="t"/>
              <a:pathLst>
                <a:path extrusionOk="0" h="20534" w="47889">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838225" y="4212500"/>
              <a:ext cx="215700" cy="199275"/>
            </a:xfrm>
            <a:custGeom>
              <a:rect b="b" l="l" r="r" t="t"/>
              <a:pathLst>
                <a:path extrusionOk="0" h="7971" w="8628">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1021125" y="4427700"/>
              <a:ext cx="21025" cy="21025"/>
            </a:xfrm>
            <a:custGeom>
              <a:rect b="b" l="l" r="r" t="t"/>
              <a:pathLst>
                <a:path extrusionOk="0" h="841" w="841">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506950" y="4125250"/>
              <a:ext cx="163025" cy="106925"/>
            </a:xfrm>
            <a:custGeom>
              <a:rect b="b" l="l" r="r" t="t"/>
              <a:pathLst>
                <a:path extrusionOk="0" h="4277" w="6521">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a:off x="864850" y="4436950"/>
              <a:ext cx="108425" cy="101675"/>
            </a:xfrm>
            <a:custGeom>
              <a:rect b="b" l="l" r="r" t="t"/>
              <a:pathLst>
                <a:path extrusionOk="0" h="4067" w="4337">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p:nvPr/>
          </p:nvSpPr>
          <p:spPr>
            <a:xfrm>
              <a:off x="356575" y="4440300"/>
              <a:ext cx="108400" cy="101675"/>
            </a:xfrm>
            <a:custGeom>
              <a:rect b="b" l="l" r="r" t="t"/>
              <a:pathLst>
                <a:path extrusionOk="0" h="4067" w="4336">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a:off x="439750" y="4377675"/>
              <a:ext cx="89075" cy="83900"/>
            </a:xfrm>
            <a:custGeom>
              <a:rect b="b" l="l" r="r" t="t"/>
              <a:pathLst>
                <a:path extrusionOk="0" h="3356" w="3563">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797650" y="4376850"/>
              <a:ext cx="89925" cy="83075"/>
            </a:xfrm>
            <a:custGeom>
              <a:rect b="b" l="l" r="r" t="t"/>
              <a:pathLst>
                <a:path extrusionOk="0" h="3323" w="3597">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a:off x="623750" y="4473900"/>
              <a:ext cx="89075" cy="37425"/>
            </a:xfrm>
            <a:custGeom>
              <a:rect b="b" l="l" r="r" t="t"/>
              <a:pathLst>
                <a:path extrusionOk="0" h="1497" w="3563">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593500" y="4409225"/>
              <a:ext cx="155450" cy="105200"/>
            </a:xfrm>
            <a:custGeom>
              <a:rect b="b" l="l" r="r" t="t"/>
              <a:pathLst>
                <a:path extrusionOk="0" h="4208" w="6218">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14"/>
          <p:cNvGrpSpPr/>
          <p:nvPr/>
        </p:nvGrpSpPr>
        <p:grpSpPr>
          <a:xfrm>
            <a:off x="2087985" y="965750"/>
            <a:ext cx="925475" cy="461036"/>
            <a:chOff x="6950025" y="3485050"/>
            <a:chExt cx="672975" cy="335250"/>
          </a:xfrm>
        </p:grpSpPr>
        <p:sp>
          <p:nvSpPr>
            <p:cNvPr id="300" name="Google Shape;300;p14"/>
            <p:cNvSpPr/>
            <p:nvPr/>
          </p:nvSpPr>
          <p:spPr>
            <a:xfrm>
              <a:off x="6950025" y="3485050"/>
              <a:ext cx="672975" cy="335250"/>
            </a:xfrm>
            <a:custGeom>
              <a:rect b="b" l="l" r="r" t="t"/>
              <a:pathLst>
                <a:path extrusionOk="0" h="13410" w="26919">
                  <a:moveTo>
                    <a:pt x="16333" y="1"/>
                  </a:moveTo>
                  <a:cubicBezTo>
                    <a:pt x="16098" y="1"/>
                    <a:pt x="15795" y="1"/>
                    <a:pt x="15594" y="135"/>
                  </a:cubicBezTo>
                  <a:cubicBezTo>
                    <a:pt x="15123" y="169"/>
                    <a:pt x="14686" y="270"/>
                    <a:pt x="14317" y="371"/>
                  </a:cubicBezTo>
                  <a:cubicBezTo>
                    <a:pt x="13443" y="673"/>
                    <a:pt x="12670" y="1110"/>
                    <a:pt x="12099" y="1681"/>
                  </a:cubicBezTo>
                  <a:cubicBezTo>
                    <a:pt x="11460" y="2320"/>
                    <a:pt x="10990" y="3126"/>
                    <a:pt x="10754" y="3966"/>
                  </a:cubicBezTo>
                  <a:cubicBezTo>
                    <a:pt x="10620" y="4370"/>
                    <a:pt x="10553" y="4840"/>
                    <a:pt x="10553" y="5277"/>
                  </a:cubicBezTo>
                  <a:cubicBezTo>
                    <a:pt x="10486" y="5546"/>
                    <a:pt x="10553" y="5848"/>
                    <a:pt x="10586" y="6151"/>
                  </a:cubicBezTo>
                  <a:lnTo>
                    <a:pt x="10318" y="6151"/>
                  </a:lnTo>
                  <a:cubicBezTo>
                    <a:pt x="10250" y="6151"/>
                    <a:pt x="10116" y="6151"/>
                    <a:pt x="10049" y="6184"/>
                  </a:cubicBezTo>
                  <a:cubicBezTo>
                    <a:pt x="9881" y="6218"/>
                    <a:pt x="9713" y="6319"/>
                    <a:pt x="9578" y="6453"/>
                  </a:cubicBezTo>
                  <a:cubicBezTo>
                    <a:pt x="9545" y="6487"/>
                    <a:pt x="9477" y="6520"/>
                    <a:pt x="9477" y="6554"/>
                  </a:cubicBezTo>
                  <a:lnTo>
                    <a:pt x="9410" y="6453"/>
                  </a:lnTo>
                  <a:cubicBezTo>
                    <a:pt x="9242" y="6218"/>
                    <a:pt x="9108" y="5983"/>
                    <a:pt x="8906" y="5815"/>
                  </a:cubicBezTo>
                  <a:cubicBezTo>
                    <a:pt x="8738" y="5647"/>
                    <a:pt x="8570" y="5512"/>
                    <a:pt x="8368" y="5445"/>
                  </a:cubicBezTo>
                  <a:cubicBezTo>
                    <a:pt x="8133" y="5344"/>
                    <a:pt x="7932" y="5311"/>
                    <a:pt x="7764" y="5277"/>
                  </a:cubicBezTo>
                  <a:cubicBezTo>
                    <a:pt x="7596" y="5210"/>
                    <a:pt x="7428" y="5210"/>
                    <a:pt x="7293" y="5210"/>
                  </a:cubicBezTo>
                  <a:cubicBezTo>
                    <a:pt x="7058" y="5210"/>
                    <a:pt x="6856" y="5277"/>
                    <a:pt x="6587" y="5311"/>
                  </a:cubicBezTo>
                  <a:cubicBezTo>
                    <a:pt x="6218" y="5445"/>
                    <a:pt x="5848" y="5613"/>
                    <a:pt x="5546" y="5815"/>
                  </a:cubicBezTo>
                  <a:cubicBezTo>
                    <a:pt x="5210" y="6050"/>
                    <a:pt x="4907" y="6352"/>
                    <a:pt x="4705" y="6688"/>
                  </a:cubicBezTo>
                  <a:cubicBezTo>
                    <a:pt x="4605" y="6823"/>
                    <a:pt x="4537" y="6991"/>
                    <a:pt x="4437" y="7193"/>
                  </a:cubicBezTo>
                  <a:cubicBezTo>
                    <a:pt x="4403" y="7394"/>
                    <a:pt x="4336" y="7562"/>
                    <a:pt x="4336" y="7730"/>
                  </a:cubicBezTo>
                  <a:cubicBezTo>
                    <a:pt x="4269" y="7965"/>
                    <a:pt x="4269" y="8167"/>
                    <a:pt x="4336" y="8335"/>
                  </a:cubicBezTo>
                  <a:cubicBezTo>
                    <a:pt x="4369" y="8570"/>
                    <a:pt x="4403" y="8738"/>
                    <a:pt x="4504" y="8873"/>
                  </a:cubicBezTo>
                  <a:cubicBezTo>
                    <a:pt x="4571" y="9041"/>
                    <a:pt x="4672" y="9209"/>
                    <a:pt x="4739" y="9310"/>
                  </a:cubicBezTo>
                  <a:cubicBezTo>
                    <a:pt x="4571" y="9243"/>
                    <a:pt x="4403" y="9243"/>
                    <a:pt x="4235" y="9243"/>
                  </a:cubicBezTo>
                  <a:cubicBezTo>
                    <a:pt x="3899" y="9243"/>
                    <a:pt x="3529" y="9243"/>
                    <a:pt x="3160" y="9343"/>
                  </a:cubicBezTo>
                  <a:cubicBezTo>
                    <a:pt x="2387" y="9478"/>
                    <a:pt x="1748" y="9713"/>
                    <a:pt x="1244" y="10049"/>
                  </a:cubicBezTo>
                  <a:cubicBezTo>
                    <a:pt x="975" y="10217"/>
                    <a:pt x="706" y="10419"/>
                    <a:pt x="538" y="10688"/>
                  </a:cubicBezTo>
                  <a:cubicBezTo>
                    <a:pt x="337" y="10923"/>
                    <a:pt x="202" y="11225"/>
                    <a:pt x="135" y="11528"/>
                  </a:cubicBezTo>
                  <a:cubicBezTo>
                    <a:pt x="34" y="11864"/>
                    <a:pt x="1" y="12233"/>
                    <a:pt x="34" y="12569"/>
                  </a:cubicBezTo>
                  <a:cubicBezTo>
                    <a:pt x="34" y="12838"/>
                    <a:pt x="135" y="13040"/>
                    <a:pt x="236" y="13208"/>
                  </a:cubicBezTo>
                  <a:cubicBezTo>
                    <a:pt x="303" y="13275"/>
                    <a:pt x="337" y="13342"/>
                    <a:pt x="404" y="13410"/>
                  </a:cubicBezTo>
                  <a:lnTo>
                    <a:pt x="8301" y="13410"/>
                  </a:lnTo>
                  <a:cubicBezTo>
                    <a:pt x="12939" y="13376"/>
                    <a:pt x="17610" y="13376"/>
                    <a:pt x="22214" y="13376"/>
                  </a:cubicBezTo>
                  <a:lnTo>
                    <a:pt x="25575" y="13376"/>
                  </a:lnTo>
                  <a:cubicBezTo>
                    <a:pt x="25776" y="13208"/>
                    <a:pt x="26012" y="13006"/>
                    <a:pt x="26180" y="12771"/>
                  </a:cubicBezTo>
                  <a:cubicBezTo>
                    <a:pt x="26415" y="12435"/>
                    <a:pt x="26616" y="12065"/>
                    <a:pt x="26751" y="11662"/>
                  </a:cubicBezTo>
                  <a:cubicBezTo>
                    <a:pt x="26784" y="11427"/>
                    <a:pt x="26852" y="11225"/>
                    <a:pt x="26885" y="10990"/>
                  </a:cubicBezTo>
                  <a:cubicBezTo>
                    <a:pt x="26919" y="10721"/>
                    <a:pt x="26919" y="10553"/>
                    <a:pt x="26919" y="10352"/>
                  </a:cubicBezTo>
                  <a:cubicBezTo>
                    <a:pt x="26885" y="9982"/>
                    <a:pt x="26784" y="9579"/>
                    <a:pt x="26616" y="9243"/>
                  </a:cubicBezTo>
                  <a:cubicBezTo>
                    <a:pt x="26448" y="8906"/>
                    <a:pt x="26247" y="8570"/>
                    <a:pt x="25944" y="8335"/>
                  </a:cubicBezTo>
                  <a:cubicBezTo>
                    <a:pt x="25373" y="7797"/>
                    <a:pt x="24667" y="7461"/>
                    <a:pt x="23894" y="7327"/>
                  </a:cubicBezTo>
                  <a:cubicBezTo>
                    <a:pt x="23726" y="7293"/>
                    <a:pt x="23558" y="7293"/>
                    <a:pt x="23424" y="7293"/>
                  </a:cubicBezTo>
                  <a:cubicBezTo>
                    <a:pt x="23222" y="7293"/>
                    <a:pt x="22987" y="7327"/>
                    <a:pt x="22752" y="7361"/>
                  </a:cubicBezTo>
                  <a:cubicBezTo>
                    <a:pt x="22584" y="7394"/>
                    <a:pt x="22483" y="7461"/>
                    <a:pt x="22382" y="7495"/>
                  </a:cubicBezTo>
                  <a:cubicBezTo>
                    <a:pt x="22483" y="7361"/>
                    <a:pt x="22517" y="7226"/>
                    <a:pt x="22584" y="7125"/>
                  </a:cubicBezTo>
                  <a:cubicBezTo>
                    <a:pt x="22819" y="6688"/>
                    <a:pt x="22920" y="6285"/>
                    <a:pt x="22987" y="5848"/>
                  </a:cubicBezTo>
                  <a:cubicBezTo>
                    <a:pt x="23054" y="5378"/>
                    <a:pt x="23021" y="4975"/>
                    <a:pt x="22920" y="4538"/>
                  </a:cubicBezTo>
                  <a:cubicBezTo>
                    <a:pt x="22718" y="3698"/>
                    <a:pt x="22248" y="2857"/>
                    <a:pt x="21576" y="2152"/>
                  </a:cubicBezTo>
                  <a:cubicBezTo>
                    <a:pt x="21239" y="1816"/>
                    <a:pt x="20903" y="1513"/>
                    <a:pt x="20567" y="1278"/>
                  </a:cubicBezTo>
                  <a:cubicBezTo>
                    <a:pt x="20198" y="1009"/>
                    <a:pt x="19828" y="807"/>
                    <a:pt x="19458" y="639"/>
                  </a:cubicBezTo>
                  <a:cubicBezTo>
                    <a:pt x="19022" y="471"/>
                    <a:pt x="18618" y="303"/>
                    <a:pt x="18181" y="236"/>
                  </a:cubicBezTo>
                  <a:cubicBezTo>
                    <a:pt x="17778" y="102"/>
                    <a:pt x="17308" y="68"/>
                    <a:pt x="168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6950025" y="3488725"/>
              <a:ext cx="672975" cy="331575"/>
            </a:xfrm>
            <a:custGeom>
              <a:rect b="b" l="l" r="r" t="t"/>
              <a:pathLst>
                <a:path extrusionOk="0" h="13263" w="26919">
                  <a:moveTo>
                    <a:pt x="17671" y="1"/>
                  </a:moveTo>
                  <a:cubicBezTo>
                    <a:pt x="17531" y="1"/>
                    <a:pt x="17399" y="27"/>
                    <a:pt x="17274" y="89"/>
                  </a:cubicBezTo>
                  <a:cubicBezTo>
                    <a:pt x="17442" y="257"/>
                    <a:pt x="17644" y="459"/>
                    <a:pt x="17812" y="660"/>
                  </a:cubicBezTo>
                  <a:cubicBezTo>
                    <a:pt x="18013" y="929"/>
                    <a:pt x="18181" y="1165"/>
                    <a:pt x="18316" y="1433"/>
                  </a:cubicBezTo>
                  <a:cubicBezTo>
                    <a:pt x="18618" y="1971"/>
                    <a:pt x="18786" y="2542"/>
                    <a:pt x="18853" y="3147"/>
                  </a:cubicBezTo>
                  <a:cubicBezTo>
                    <a:pt x="18887" y="3483"/>
                    <a:pt x="18887" y="3853"/>
                    <a:pt x="18853" y="4189"/>
                  </a:cubicBezTo>
                  <a:cubicBezTo>
                    <a:pt x="18853" y="4357"/>
                    <a:pt x="18820" y="4525"/>
                    <a:pt x="18786" y="4693"/>
                  </a:cubicBezTo>
                  <a:cubicBezTo>
                    <a:pt x="18719" y="4861"/>
                    <a:pt x="18652" y="5029"/>
                    <a:pt x="18618" y="5197"/>
                  </a:cubicBezTo>
                  <a:cubicBezTo>
                    <a:pt x="18484" y="5533"/>
                    <a:pt x="18316" y="5836"/>
                    <a:pt x="18114" y="6138"/>
                  </a:cubicBezTo>
                  <a:cubicBezTo>
                    <a:pt x="17946" y="6373"/>
                    <a:pt x="17711" y="6575"/>
                    <a:pt x="17476" y="6743"/>
                  </a:cubicBezTo>
                  <a:cubicBezTo>
                    <a:pt x="17610" y="6743"/>
                    <a:pt x="17677" y="6810"/>
                    <a:pt x="17778" y="6810"/>
                  </a:cubicBezTo>
                  <a:cubicBezTo>
                    <a:pt x="17946" y="6810"/>
                    <a:pt x="18148" y="6878"/>
                    <a:pt x="18349" y="6911"/>
                  </a:cubicBezTo>
                  <a:cubicBezTo>
                    <a:pt x="18517" y="7012"/>
                    <a:pt x="18685" y="7046"/>
                    <a:pt x="18853" y="7146"/>
                  </a:cubicBezTo>
                  <a:cubicBezTo>
                    <a:pt x="19022" y="7214"/>
                    <a:pt x="19190" y="7314"/>
                    <a:pt x="19358" y="7415"/>
                  </a:cubicBezTo>
                  <a:cubicBezTo>
                    <a:pt x="19660" y="7650"/>
                    <a:pt x="19895" y="7919"/>
                    <a:pt x="20063" y="8255"/>
                  </a:cubicBezTo>
                  <a:cubicBezTo>
                    <a:pt x="20164" y="8423"/>
                    <a:pt x="20198" y="8659"/>
                    <a:pt x="20231" y="8827"/>
                  </a:cubicBezTo>
                  <a:cubicBezTo>
                    <a:pt x="20299" y="8927"/>
                    <a:pt x="20299" y="9028"/>
                    <a:pt x="20299" y="9096"/>
                  </a:cubicBezTo>
                  <a:lnTo>
                    <a:pt x="20299" y="9398"/>
                  </a:lnTo>
                  <a:cubicBezTo>
                    <a:pt x="20299" y="9734"/>
                    <a:pt x="20198" y="10036"/>
                    <a:pt x="20030" y="10339"/>
                  </a:cubicBezTo>
                  <a:lnTo>
                    <a:pt x="19794" y="10709"/>
                  </a:lnTo>
                  <a:lnTo>
                    <a:pt x="19391" y="11078"/>
                  </a:lnTo>
                  <a:cubicBezTo>
                    <a:pt x="19122" y="11347"/>
                    <a:pt x="18820" y="11515"/>
                    <a:pt x="18517" y="11683"/>
                  </a:cubicBezTo>
                  <a:cubicBezTo>
                    <a:pt x="18181" y="11851"/>
                    <a:pt x="17845" y="11952"/>
                    <a:pt x="17509" y="12086"/>
                  </a:cubicBezTo>
                  <a:cubicBezTo>
                    <a:pt x="16837" y="12288"/>
                    <a:pt x="16165" y="12456"/>
                    <a:pt x="15459" y="12591"/>
                  </a:cubicBezTo>
                  <a:cubicBezTo>
                    <a:pt x="14619" y="12725"/>
                    <a:pt x="13813" y="12859"/>
                    <a:pt x="12972" y="12927"/>
                  </a:cubicBezTo>
                  <a:cubicBezTo>
                    <a:pt x="12317" y="13002"/>
                    <a:pt x="11662" y="13040"/>
                    <a:pt x="10992" y="13040"/>
                  </a:cubicBezTo>
                  <a:cubicBezTo>
                    <a:pt x="10769" y="13040"/>
                    <a:pt x="10544" y="13036"/>
                    <a:pt x="10318" y="13027"/>
                  </a:cubicBezTo>
                  <a:cubicBezTo>
                    <a:pt x="9444" y="12960"/>
                    <a:pt x="8570" y="12893"/>
                    <a:pt x="7730" y="12725"/>
                  </a:cubicBezTo>
                  <a:cubicBezTo>
                    <a:pt x="6587" y="12456"/>
                    <a:pt x="5512" y="12053"/>
                    <a:pt x="4537" y="11414"/>
                  </a:cubicBezTo>
                  <a:lnTo>
                    <a:pt x="3899" y="10910"/>
                  </a:lnTo>
                  <a:cubicBezTo>
                    <a:pt x="3664" y="10675"/>
                    <a:pt x="3395" y="10406"/>
                    <a:pt x="3193" y="10171"/>
                  </a:cubicBezTo>
                  <a:cubicBezTo>
                    <a:pt x="2992" y="9868"/>
                    <a:pt x="2756" y="9600"/>
                    <a:pt x="2588" y="9331"/>
                  </a:cubicBezTo>
                  <a:cubicBezTo>
                    <a:pt x="2051" y="9432"/>
                    <a:pt x="1647" y="9667"/>
                    <a:pt x="1244" y="9902"/>
                  </a:cubicBezTo>
                  <a:cubicBezTo>
                    <a:pt x="975" y="10070"/>
                    <a:pt x="706" y="10272"/>
                    <a:pt x="538" y="10541"/>
                  </a:cubicBezTo>
                  <a:cubicBezTo>
                    <a:pt x="337" y="10776"/>
                    <a:pt x="202" y="11078"/>
                    <a:pt x="135" y="11381"/>
                  </a:cubicBezTo>
                  <a:cubicBezTo>
                    <a:pt x="34" y="11717"/>
                    <a:pt x="1" y="12086"/>
                    <a:pt x="34" y="12422"/>
                  </a:cubicBezTo>
                  <a:cubicBezTo>
                    <a:pt x="34" y="12691"/>
                    <a:pt x="135" y="12893"/>
                    <a:pt x="236" y="13061"/>
                  </a:cubicBezTo>
                  <a:cubicBezTo>
                    <a:pt x="303" y="13128"/>
                    <a:pt x="337" y="13195"/>
                    <a:pt x="404" y="13263"/>
                  </a:cubicBezTo>
                  <a:lnTo>
                    <a:pt x="8301" y="13263"/>
                  </a:lnTo>
                  <a:cubicBezTo>
                    <a:pt x="12939" y="13229"/>
                    <a:pt x="17543" y="13229"/>
                    <a:pt x="22214" y="13229"/>
                  </a:cubicBezTo>
                  <a:lnTo>
                    <a:pt x="25575" y="13229"/>
                  </a:lnTo>
                  <a:cubicBezTo>
                    <a:pt x="25776" y="13061"/>
                    <a:pt x="26012" y="12859"/>
                    <a:pt x="26180" y="12624"/>
                  </a:cubicBezTo>
                  <a:cubicBezTo>
                    <a:pt x="26415" y="12288"/>
                    <a:pt x="26616" y="11885"/>
                    <a:pt x="26751" y="11515"/>
                  </a:cubicBezTo>
                  <a:cubicBezTo>
                    <a:pt x="26784" y="11280"/>
                    <a:pt x="26852" y="11078"/>
                    <a:pt x="26885" y="10843"/>
                  </a:cubicBezTo>
                  <a:cubicBezTo>
                    <a:pt x="26919" y="10608"/>
                    <a:pt x="26919" y="10406"/>
                    <a:pt x="26919" y="10205"/>
                  </a:cubicBezTo>
                  <a:cubicBezTo>
                    <a:pt x="26919" y="9835"/>
                    <a:pt x="26784" y="9432"/>
                    <a:pt x="26616" y="9096"/>
                  </a:cubicBezTo>
                  <a:cubicBezTo>
                    <a:pt x="26448" y="8759"/>
                    <a:pt x="26247" y="8423"/>
                    <a:pt x="25944" y="8188"/>
                  </a:cubicBezTo>
                  <a:cubicBezTo>
                    <a:pt x="25407" y="7650"/>
                    <a:pt x="24667" y="7247"/>
                    <a:pt x="23894" y="7180"/>
                  </a:cubicBezTo>
                  <a:cubicBezTo>
                    <a:pt x="23726" y="7146"/>
                    <a:pt x="23558" y="7146"/>
                    <a:pt x="23424" y="7146"/>
                  </a:cubicBezTo>
                  <a:cubicBezTo>
                    <a:pt x="23222" y="7146"/>
                    <a:pt x="22987" y="7180"/>
                    <a:pt x="22752" y="7214"/>
                  </a:cubicBezTo>
                  <a:cubicBezTo>
                    <a:pt x="22584" y="7247"/>
                    <a:pt x="22517" y="7314"/>
                    <a:pt x="22416" y="7348"/>
                  </a:cubicBezTo>
                  <a:cubicBezTo>
                    <a:pt x="22517" y="7214"/>
                    <a:pt x="22584" y="7079"/>
                    <a:pt x="22651" y="6978"/>
                  </a:cubicBezTo>
                  <a:cubicBezTo>
                    <a:pt x="22853" y="6541"/>
                    <a:pt x="22987" y="6138"/>
                    <a:pt x="23021" y="5701"/>
                  </a:cubicBezTo>
                  <a:cubicBezTo>
                    <a:pt x="23054" y="5231"/>
                    <a:pt x="23021" y="4828"/>
                    <a:pt x="22920" y="4391"/>
                  </a:cubicBezTo>
                  <a:cubicBezTo>
                    <a:pt x="22718" y="3551"/>
                    <a:pt x="22248" y="2710"/>
                    <a:pt x="21576" y="2005"/>
                  </a:cubicBezTo>
                  <a:cubicBezTo>
                    <a:pt x="21239" y="1669"/>
                    <a:pt x="20903" y="1366"/>
                    <a:pt x="20567" y="1131"/>
                  </a:cubicBezTo>
                  <a:cubicBezTo>
                    <a:pt x="20198" y="862"/>
                    <a:pt x="19828" y="660"/>
                    <a:pt x="19458" y="492"/>
                  </a:cubicBezTo>
                  <a:cubicBezTo>
                    <a:pt x="19022" y="324"/>
                    <a:pt x="18618" y="156"/>
                    <a:pt x="18181" y="89"/>
                  </a:cubicBezTo>
                  <a:cubicBezTo>
                    <a:pt x="18002" y="35"/>
                    <a:pt x="17831" y="1"/>
                    <a:pt x="176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7243250" y="3509425"/>
              <a:ext cx="143675" cy="109250"/>
            </a:xfrm>
            <a:custGeom>
              <a:rect b="b" l="l" r="r" t="t"/>
              <a:pathLst>
                <a:path extrusionOk="0" h="4370" w="5747">
                  <a:moveTo>
                    <a:pt x="4470" y="1"/>
                  </a:moveTo>
                  <a:cubicBezTo>
                    <a:pt x="4234" y="1"/>
                    <a:pt x="3966" y="34"/>
                    <a:pt x="3730" y="101"/>
                  </a:cubicBezTo>
                  <a:cubicBezTo>
                    <a:pt x="3092" y="202"/>
                    <a:pt x="2520" y="505"/>
                    <a:pt x="1949" y="841"/>
                  </a:cubicBezTo>
                  <a:cubicBezTo>
                    <a:pt x="1680" y="1042"/>
                    <a:pt x="1412" y="1278"/>
                    <a:pt x="1176" y="1513"/>
                  </a:cubicBezTo>
                  <a:cubicBezTo>
                    <a:pt x="907" y="1782"/>
                    <a:pt x="706" y="2017"/>
                    <a:pt x="538" y="2319"/>
                  </a:cubicBezTo>
                  <a:cubicBezTo>
                    <a:pt x="370" y="2622"/>
                    <a:pt x="235" y="2891"/>
                    <a:pt x="101" y="3193"/>
                  </a:cubicBezTo>
                  <a:cubicBezTo>
                    <a:pt x="34" y="3496"/>
                    <a:pt x="0" y="3798"/>
                    <a:pt x="0" y="4033"/>
                  </a:cubicBezTo>
                  <a:cubicBezTo>
                    <a:pt x="0" y="4235"/>
                    <a:pt x="168" y="4369"/>
                    <a:pt x="336" y="4369"/>
                  </a:cubicBezTo>
                  <a:cubicBezTo>
                    <a:pt x="437" y="4369"/>
                    <a:pt x="605" y="4235"/>
                    <a:pt x="672" y="4134"/>
                  </a:cubicBezTo>
                  <a:cubicBezTo>
                    <a:pt x="706" y="3899"/>
                    <a:pt x="773" y="3697"/>
                    <a:pt x="874" y="3496"/>
                  </a:cubicBezTo>
                  <a:cubicBezTo>
                    <a:pt x="1075" y="2991"/>
                    <a:pt x="1378" y="2521"/>
                    <a:pt x="1714" y="2118"/>
                  </a:cubicBezTo>
                  <a:cubicBezTo>
                    <a:pt x="1949" y="1782"/>
                    <a:pt x="2252" y="1479"/>
                    <a:pt x="2588" y="1177"/>
                  </a:cubicBezTo>
                  <a:cubicBezTo>
                    <a:pt x="2890" y="975"/>
                    <a:pt x="3193" y="807"/>
                    <a:pt x="3529" y="639"/>
                  </a:cubicBezTo>
                  <a:cubicBezTo>
                    <a:pt x="3764" y="538"/>
                    <a:pt x="3966" y="471"/>
                    <a:pt x="4234" y="437"/>
                  </a:cubicBezTo>
                  <a:cubicBezTo>
                    <a:pt x="4335" y="404"/>
                    <a:pt x="4436" y="387"/>
                    <a:pt x="4541" y="387"/>
                  </a:cubicBezTo>
                  <a:cubicBezTo>
                    <a:pt x="4646" y="387"/>
                    <a:pt x="4755" y="404"/>
                    <a:pt x="4873" y="437"/>
                  </a:cubicBezTo>
                  <a:lnTo>
                    <a:pt x="5377" y="538"/>
                  </a:lnTo>
                  <a:cubicBezTo>
                    <a:pt x="5399" y="553"/>
                    <a:pt x="5423" y="560"/>
                    <a:pt x="5446" y="560"/>
                  </a:cubicBezTo>
                  <a:cubicBezTo>
                    <a:pt x="5530" y="560"/>
                    <a:pt x="5612" y="475"/>
                    <a:pt x="5612" y="370"/>
                  </a:cubicBezTo>
                  <a:cubicBezTo>
                    <a:pt x="5747" y="303"/>
                    <a:pt x="5646" y="202"/>
                    <a:pt x="5545" y="169"/>
                  </a:cubicBezTo>
                  <a:cubicBezTo>
                    <a:pt x="5209" y="34"/>
                    <a:pt x="4806" y="1"/>
                    <a:pt x="44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7080250" y="3634600"/>
              <a:ext cx="68075" cy="76475"/>
            </a:xfrm>
            <a:custGeom>
              <a:rect b="b" l="l" r="r" t="t"/>
              <a:pathLst>
                <a:path extrusionOk="0" h="3059" w="2723">
                  <a:moveTo>
                    <a:pt x="2353" y="1"/>
                  </a:moveTo>
                  <a:cubicBezTo>
                    <a:pt x="1009" y="1"/>
                    <a:pt x="1" y="1513"/>
                    <a:pt x="169" y="2756"/>
                  </a:cubicBezTo>
                  <a:cubicBezTo>
                    <a:pt x="169" y="2857"/>
                    <a:pt x="202" y="2924"/>
                    <a:pt x="236" y="2992"/>
                  </a:cubicBezTo>
                  <a:cubicBezTo>
                    <a:pt x="303" y="3025"/>
                    <a:pt x="370" y="3059"/>
                    <a:pt x="471" y="3059"/>
                  </a:cubicBezTo>
                  <a:cubicBezTo>
                    <a:pt x="538" y="3059"/>
                    <a:pt x="639" y="3025"/>
                    <a:pt x="673" y="2992"/>
                  </a:cubicBezTo>
                  <a:cubicBezTo>
                    <a:pt x="706" y="2924"/>
                    <a:pt x="740" y="2857"/>
                    <a:pt x="740" y="2756"/>
                  </a:cubicBezTo>
                  <a:lnTo>
                    <a:pt x="740" y="2185"/>
                  </a:lnTo>
                  <a:cubicBezTo>
                    <a:pt x="807" y="1916"/>
                    <a:pt x="841" y="1681"/>
                    <a:pt x="975" y="1412"/>
                  </a:cubicBezTo>
                  <a:cubicBezTo>
                    <a:pt x="1042" y="1244"/>
                    <a:pt x="1143" y="1076"/>
                    <a:pt x="1244" y="908"/>
                  </a:cubicBezTo>
                  <a:cubicBezTo>
                    <a:pt x="1345" y="807"/>
                    <a:pt x="1479" y="706"/>
                    <a:pt x="1580" y="572"/>
                  </a:cubicBezTo>
                  <a:cubicBezTo>
                    <a:pt x="1681" y="505"/>
                    <a:pt x="1748" y="471"/>
                    <a:pt x="1882" y="404"/>
                  </a:cubicBezTo>
                  <a:cubicBezTo>
                    <a:pt x="2017" y="370"/>
                    <a:pt x="2151" y="337"/>
                    <a:pt x="2219" y="337"/>
                  </a:cubicBezTo>
                  <a:lnTo>
                    <a:pt x="2555" y="337"/>
                  </a:lnTo>
                  <a:cubicBezTo>
                    <a:pt x="2655" y="337"/>
                    <a:pt x="2723" y="236"/>
                    <a:pt x="2723" y="169"/>
                  </a:cubicBezTo>
                  <a:cubicBezTo>
                    <a:pt x="2723" y="135"/>
                    <a:pt x="2723" y="68"/>
                    <a:pt x="2689" y="34"/>
                  </a:cubicBezTo>
                  <a:cubicBezTo>
                    <a:pt x="2655" y="34"/>
                    <a:pt x="2588" y="34"/>
                    <a:pt x="25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4" name="Google Shape;304;p14"/>
          <p:cNvSpPr/>
          <p:nvPr/>
        </p:nvSpPr>
        <p:spPr>
          <a:xfrm rot="10800000">
            <a:off x="-33" y="-39"/>
            <a:ext cx="1502984" cy="1415189"/>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8688672" y="38867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p:nvPr/>
        </p:nvSpPr>
        <p:spPr>
          <a:xfrm>
            <a:off x="306674" y="14617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p:nvPr/>
        </p:nvSpPr>
        <p:spPr>
          <a:xfrm>
            <a:off x="8536274" y="36715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bg>
      <p:bgPr>
        <a:blipFill>
          <a:blip r:embed="rId2">
            <a:alphaModFix/>
          </a:blip>
          <a:stretch>
            <a:fillRect/>
          </a:stretch>
        </a:blipFill>
      </p:bgPr>
    </p:bg>
    <p:spTree>
      <p:nvGrpSpPr>
        <p:cNvPr id="308" name="Shape 308"/>
        <p:cNvGrpSpPr/>
        <p:nvPr/>
      </p:nvGrpSpPr>
      <p:grpSpPr>
        <a:xfrm>
          <a:off x="0" y="0"/>
          <a:ext cx="0" cy="0"/>
          <a:chOff x="0" y="0"/>
          <a:chExt cx="0" cy="0"/>
        </a:xfrm>
      </p:grpSpPr>
      <p:sp>
        <p:nvSpPr>
          <p:cNvPr id="309" name="Google Shape;309;p15"/>
          <p:cNvSpPr txBox="1"/>
          <p:nvPr>
            <p:ph type="ctrTitle"/>
          </p:nvPr>
        </p:nvSpPr>
        <p:spPr>
          <a:xfrm flipH="1">
            <a:off x="1184088"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0" name="Google Shape;310;p15"/>
          <p:cNvSpPr txBox="1"/>
          <p:nvPr>
            <p:ph idx="1" type="subTitle"/>
          </p:nvPr>
        </p:nvSpPr>
        <p:spPr>
          <a:xfrm flipH="1">
            <a:off x="1316388"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1" name="Google Shape;311;p15"/>
          <p:cNvSpPr txBox="1"/>
          <p:nvPr>
            <p:ph idx="2" type="ctrTitle"/>
          </p:nvPr>
        </p:nvSpPr>
        <p:spPr>
          <a:xfrm flipH="1">
            <a:off x="3425988"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2" name="Google Shape;312;p15"/>
          <p:cNvSpPr txBox="1"/>
          <p:nvPr>
            <p:ph idx="3" type="subTitle"/>
          </p:nvPr>
        </p:nvSpPr>
        <p:spPr>
          <a:xfrm flipH="1">
            <a:off x="3564512"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3" name="Google Shape;313;p15"/>
          <p:cNvSpPr txBox="1"/>
          <p:nvPr>
            <p:ph idx="4" type="ctrTitle"/>
          </p:nvPr>
        </p:nvSpPr>
        <p:spPr>
          <a:xfrm flipH="1">
            <a:off x="5667913"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4" name="Google Shape;314;p15"/>
          <p:cNvSpPr txBox="1"/>
          <p:nvPr>
            <p:ph idx="5" type="subTitle"/>
          </p:nvPr>
        </p:nvSpPr>
        <p:spPr>
          <a:xfrm flipH="1">
            <a:off x="580021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5" name="Google Shape;315;p15"/>
          <p:cNvSpPr txBox="1"/>
          <p:nvPr>
            <p:ph idx="6"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6" name="Google Shape;316;p15"/>
          <p:cNvSpPr/>
          <p:nvPr/>
        </p:nvSpPr>
        <p:spPr>
          <a:xfrm rot="5400000">
            <a:off x="6462530" y="295199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rot="-5400000">
            <a:off x="-502630" y="1082929"/>
            <a:ext cx="1460479" cy="621816"/>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a:off x="8251722" y="463484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8500199" y="4512294"/>
            <a:ext cx="138988" cy="12255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a:off x="98322" y="18960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3">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16"/>
          <p:cNvSpPr/>
          <p:nvPr/>
        </p:nvSpPr>
        <p:spPr>
          <a:xfrm>
            <a:off x="-352646" y="-80688"/>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
          <p:cNvSpPr txBox="1"/>
          <p:nvPr>
            <p:ph idx="1" type="subTitle"/>
          </p:nvPr>
        </p:nvSpPr>
        <p:spPr>
          <a:xfrm>
            <a:off x="1812004" y="125667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4" name="Google Shape;324;p16"/>
          <p:cNvSpPr txBox="1"/>
          <p:nvPr>
            <p:ph hasCustomPrompt="1" type="title"/>
          </p:nvPr>
        </p:nvSpPr>
        <p:spPr>
          <a:xfrm>
            <a:off x="1811999" y="73162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p:nvPr>
            <p:ph idx="2" type="subTitle"/>
          </p:nvPr>
        </p:nvSpPr>
        <p:spPr>
          <a:xfrm>
            <a:off x="1812004" y="252842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6" name="Google Shape;326;p16"/>
          <p:cNvSpPr txBox="1"/>
          <p:nvPr>
            <p:ph hasCustomPrompt="1" idx="3" type="title"/>
          </p:nvPr>
        </p:nvSpPr>
        <p:spPr>
          <a:xfrm>
            <a:off x="1811999" y="200337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p:nvPr>
            <p:ph idx="4" type="subTitle"/>
          </p:nvPr>
        </p:nvSpPr>
        <p:spPr>
          <a:xfrm>
            <a:off x="1812004" y="380017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8" name="Google Shape;328;p16"/>
          <p:cNvSpPr txBox="1"/>
          <p:nvPr>
            <p:ph hasCustomPrompt="1" idx="5" type="title"/>
          </p:nvPr>
        </p:nvSpPr>
        <p:spPr>
          <a:xfrm>
            <a:off x="1811999" y="327512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1882952" y="535249"/>
            <a:ext cx="2222950" cy="1255025"/>
            <a:chOff x="2256903" y="816487"/>
            <a:chExt cx="4630180" cy="3653639"/>
          </a:xfrm>
        </p:grpSpPr>
        <p:sp>
          <p:nvSpPr>
            <p:cNvPr id="330" name="Google Shape;330;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16"/>
          <p:cNvGrpSpPr/>
          <p:nvPr/>
        </p:nvGrpSpPr>
        <p:grpSpPr>
          <a:xfrm flipH="1">
            <a:off x="1936427" y="1943287"/>
            <a:ext cx="2222950" cy="1255025"/>
            <a:chOff x="2256903" y="816487"/>
            <a:chExt cx="4630180" cy="3653639"/>
          </a:xfrm>
        </p:grpSpPr>
        <p:sp>
          <p:nvSpPr>
            <p:cNvPr id="333" name="Google Shape;333;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16"/>
          <p:cNvGrpSpPr/>
          <p:nvPr/>
        </p:nvGrpSpPr>
        <p:grpSpPr>
          <a:xfrm>
            <a:off x="1936527" y="3284037"/>
            <a:ext cx="2222950" cy="1255025"/>
            <a:chOff x="2256903" y="816487"/>
            <a:chExt cx="4630180" cy="3653639"/>
          </a:xfrm>
        </p:grpSpPr>
        <p:sp>
          <p:nvSpPr>
            <p:cNvPr id="336" name="Google Shape;336;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 name="Google Shape;338;p16"/>
          <p:cNvSpPr/>
          <p:nvPr/>
        </p:nvSpPr>
        <p:spPr>
          <a:xfrm>
            <a:off x="1055349" y="184497"/>
            <a:ext cx="189140" cy="16677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bg>
      <p:bgPr>
        <a:blipFill>
          <a:blip r:embed="rId2">
            <a:alphaModFix/>
          </a:blip>
          <a:stretch>
            <a:fillRect/>
          </a:stretch>
        </a:blipFill>
      </p:bgPr>
    </p:bg>
    <p:spTree>
      <p:nvGrpSpPr>
        <p:cNvPr id="339" name="Shape 339"/>
        <p:cNvGrpSpPr/>
        <p:nvPr/>
      </p:nvGrpSpPr>
      <p:grpSpPr>
        <a:xfrm>
          <a:off x="0" y="0"/>
          <a:ext cx="0" cy="0"/>
          <a:chOff x="0" y="0"/>
          <a:chExt cx="0" cy="0"/>
        </a:xfrm>
      </p:grpSpPr>
      <p:sp>
        <p:nvSpPr>
          <p:cNvPr id="340" name="Google Shape;340;p17"/>
          <p:cNvSpPr txBox="1"/>
          <p:nvPr>
            <p:ph idx="1" type="body"/>
          </p:nvPr>
        </p:nvSpPr>
        <p:spPr>
          <a:xfrm>
            <a:off x="4419300" y="1685875"/>
            <a:ext cx="3924600" cy="29559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b="0" sz="1400"/>
            </a:lvl1pPr>
            <a:lvl2pPr indent="-330200" lvl="1" marL="914400" rtl="0">
              <a:lnSpc>
                <a:spcPct val="115000"/>
              </a:lnSpc>
              <a:spcBef>
                <a:spcPts val="0"/>
              </a:spcBef>
              <a:spcAft>
                <a:spcPts val="0"/>
              </a:spcAft>
              <a:buSzPts val="1600"/>
              <a:buChar char="○"/>
              <a:defRPr/>
            </a:lvl2pPr>
            <a:lvl3pPr indent="-330200" lvl="2" marL="1371600" rtl="0">
              <a:lnSpc>
                <a:spcPct val="115000"/>
              </a:lnSpc>
              <a:spcBef>
                <a:spcPts val="1600"/>
              </a:spcBef>
              <a:spcAft>
                <a:spcPts val="0"/>
              </a:spcAft>
              <a:buSzPts val="1600"/>
              <a:buChar char="■"/>
              <a:defRPr/>
            </a:lvl3pPr>
            <a:lvl4pPr indent="-330200" lvl="3" marL="1828800" rtl="0">
              <a:lnSpc>
                <a:spcPct val="115000"/>
              </a:lnSpc>
              <a:spcBef>
                <a:spcPts val="1600"/>
              </a:spcBef>
              <a:spcAft>
                <a:spcPts val="0"/>
              </a:spcAft>
              <a:buSzPts val="1600"/>
              <a:buChar char="●"/>
              <a:defRPr/>
            </a:lvl4pPr>
            <a:lvl5pPr indent="-330200" lvl="4" marL="2286000" rtl="0">
              <a:lnSpc>
                <a:spcPct val="115000"/>
              </a:lnSpc>
              <a:spcBef>
                <a:spcPts val="1600"/>
              </a:spcBef>
              <a:spcAft>
                <a:spcPts val="0"/>
              </a:spcAft>
              <a:buSzPts val="1600"/>
              <a:buChar char="○"/>
              <a:defRPr/>
            </a:lvl5pPr>
            <a:lvl6pPr indent="-330200" lvl="5" marL="2743200" rtl="0">
              <a:lnSpc>
                <a:spcPct val="115000"/>
              </a:lnSpc>
              <a:spcBef>
                <a:spcPts val="1600"/>
              </a:spcBef>
              <a:spcAft>
                <a:spcPts val="0"/>
              </a:spcAft>
              <a:buSzPts val="1600"/>
              <a:buChar char="■"/>
              <a:defRPr/>
            </a:lvl6pPr>
            <a:lvl7pPr indent="-330200" lvl="6" marL="3200400" rtl="0">
              <a:lnSpc>
                <a:spcPct val="115000"/>
              </a:lnSpc>
              <a:spcBef>
                <a:spcPts val="1600"/>
              </a:spcBef>
              <a:spcAft>
                <a:spcPts val="0"/>
              </a:spcAft>
              <a:buSzPts val="1600"/>
              <a:buChar char="●"/>
              <a:defRPr/>
            </a:lvl7pPr>
            <a:lvl8pPr indent="-330200" lvl="7" marL="3657600" rtl="0">
              <a:lnSpc>
                <a:spcPct val="115000"/>
              </a:lnSpc>
              <a:spcBef>
                <a:spcPts val="1600"/>
              </a:spcBef>
              <a:spcAft>
                <a:spcPts val="0"/>
              </a:spcAft>
              <a:buSzPts val="1600"/>
              <a:buChar char="○"/>
              <a:defRPr/>
            </a:lvl8pPr>
            <a:lvl9pPr indent="-330200" lvl="8" marL="4114800" rtl="0">
              <a:lnSpc>
                <a:spcPct val="115000"/>
              </a:lnSpc>
              <a:spcBef>
                <a:spcPts val="1600"/>
              </a:spcBef>
              <a:spcAft>
                <a:spcPts val="1600"/>
              </a:spcAft>
              <a:buSzPts val="1600"/>
              <a:buChar char="■"/>
              <a:defRPr/>
            </a:lvl9pPr>
          </a:lstStyle>
          <a:p/>
        </p:txBody>
      </p:sp>
      <p:sp>
        <p:nvSpPr>
          <p:cNvPr id="341" name="Google Shape;341;p17"/>
          <p:cNvSpPr txBox="1"/>
          <p:nvPr>
            <p:ph type="title"/>
          </p:nvPr>
        </p:nvSpPr>
        <p:spPr>
          <a:xfrm>
            <a:off x="660225" y="382675"/>
            <a:ext cx="7763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2" name="Google Shape;342;p17"/>
          <p:cNvSpPr/>
          <p:nvPr/>
        </p:nvSpPr>
        <p:spPr>
          <a:xfrm rot="10800000">
            <a:off x="-5" y="2703384"/>
            <a:ext cx="536006" cy="3301065"/>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7"/>
          <p:cNvSpPr/>
          <p:nvPr/>
        </p:nvSpPr>
        <p:spPr>
          <a:xfrm rot="10800000">
            <a:off x="8120285" y="2346175"/>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7"/>
          <p:cNvSpPr/>
          <p:nvPr/>
        </p:nvSpPr>
        <p:spPr>
          <a:xfrm>
            <a:off x="8510924" y="4222495"/>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 name="Google Shape;345;p17"/>
          <p:cNvGrpSpPr/>
          <p:nvPr/>
        </p:nvGrpSpPr>
        <p:grpSpPr>
          <a:xfrm>
            <a:off x="8142038" y="631550"/>
            <a:ext cx="418775" cy="350302"/>
            <a:chOff x="4259550" y="352000"/>
            <a:chExt cx="418775" cy="350302"/>
          </a:xfrm>
        </p:grpSpPr>
        <p:sp>
          <p:nvSpPr>
            <p:cNvPr id="346" name="Google Shape;346;p17"/>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3">
    <p:bg>
      <p:bgPr>
        <a:blipFill>
          <a:blip r:embed="rId2">
            <a:alphaModFix/>
          </a:blip>
          <a:stretch>
            <a:fillRect/>
          </a:stretch>
        </a:blipFill>
      </p:bgPr>
    </p:bg>
    <p:spTree>
      <p:nvGrpSpPr>
        <p:cNvPr id="349" name="Shape 349"/>
        <p:cNvGrpSpPr/>
        <p:nvPr/>
      </p:nvGrpSpPr>
      <p:grpSpPr>
        <a:xfrm>
          <a:off x="0" y="0"/>
          <a:ext cx="0" cy="0"/>
          <a:chOff x="0" y="0"/>
          <a:chExt cx="0" cy="0"/>
        </a:xfrm>
      </p:grpSpPr>
      <p:sp>
        <p:nvSpPr>
          <p:cNvPr id="350" name="Google Shape;350;p18"/>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1" name="Google Shape;351;p18"/>
          <p:cNvSpPr txBox="1"/>
          <p:nvPr>
            <p:ph idx="2" type="ctrTitle"/>
          </p:nvPr>
        </p:nvSpPr>
        <p:spPr>
          <a:xfrm flipH="1">
            <a:off x="1058575" y="3125000"/>
            <a:ext cx="19308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4"/>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2" name="Google Shape;352;p18"/>
          <p:cNvSpPr txBox="1"/>
          <p:nvPr>
            <p:ph idx="1" type="subTitle"/>
          </p:nvPr>
        </p:nvSpPr>
        <p:spPr>
          <a:xfrm flipH="1">
            <a:off x="105856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3" name="Google Shape;353;p18"/>
          <p:cNvSpPr txBox="1"/>
          <p:nvPr>
            <p:ph idx="3" type="ctrTitle"/>
          </p:nvPr>
        </p:nvSpPr>
        <p:spPr>
          <a:xfrm flipH="1">
            <a:off x="3564500" y="3125000"/>
            <a:ext cx="19308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1"/>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4" name="Google Shape;354;p18"/>
          <p:cNvSpPr txBox="1"/>
          <p:nvPr>
            <p:ph idx="4" type="subTitle"/>
          </p:nvPr>
        </p:nvSpPr>
        <p:spPr>
          <a:xfrm flipH="1">
            <a:off x="3564512"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5" name="Google Shape;355;p18"/>
          <p:cNvSpPr txBox="1"/>
          <p:nvPr>
            <p:ph idx="5" type="ctrTitle"/>
          </p:nvPr>
        </p:nvSpPr>
        <p:spPr>
          <a:xfrm flipH="1">
            <a:off x="6062525" y="3125000"/>
            <a:ext cx="19263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3"/>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6" name="Google Shape;356;p18"/>
          <p:cNvSpPr txBox="1"/>
          <p:nvPr>
            <p:ph idx="6" type="subTitle"/>
          </p:nvPr>
        </p:nvSpPr>
        <p:spPr>
          <a:xfrm flipH="1">
            <a:off x="605801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7" name="Google Shape;357;p18"/>
          <p:cNvSpPr/>
          <p:nvPr/>
        </p:nvSpPr>
        <p:spPr>
          <a:xfrm flipH="1" rot="10800000">
            <a:off x="8593007" y="1562798"/>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p:nvPr/>
        </p:nvSpPr>
        <p:spPr>
          <a:xfrm rot="-5400000">
            <a:off x="8498878" y="2260009"/>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
          <p:cNvSpPr/>
          <p:nvPr/>
        </p:nvSpPr>
        <p:spPr>
          <a:xfrm rot="-5400000">
            <a:off x="8288733" y="249307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rot="-5400000">
            <a:off x="-677991" y="201698"/>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18"/>
          <p:cNvGrpSpPr/>
          <p:nvPr/>
        </p:nvGrpSpPr>
        <p:grpSpPr>
          <a:xfrm flipH="1" rot="10172325">
            <a:off x="162250" y="1074149"/>
            <a:ext cx="306767" cy="476335"/>
            <a:chOff x="4452729" y="352000"/>
            <a:chExt cx="225596" cy="350302"/>
          </a:xfrm>
        </p:grpSpPr>
        <p:sp>
          <p:nvSpPr>
            <p:cNvPr id="362" name="Google Shape;362;p18"/>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p18"/>
          <p:cNvSpPr txBox="1"/>
          <p:nvPr>
            <p:ph hasCustomPrompt="1" idx="7" type="title"/>
          </p:nvPr>
        </p:nvSpPr>
        <p:spPr>
          <a:xfrm>
            <a:off x="1500475"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4"/>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p:nvPr>
            <p:ph hasCustomPrompt="1" idx="8" type="title"/>
          </p:nvPr>
        </p:nvSpPr>
        <p:spPr>
          <a:xfrm>
            <a:off x="4041675"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1"/>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p:nvPr>
            <p:ph hasCustomPrompt="1" idx="9" type="title"/>
          </p:nvPr>
        </p:nvSpPr>
        <p:spPr>
          <a:xfrm>
            <a:off x="6499937"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3"/>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4_1">
    <p:bg>
      <p:bgPr>
        <a:blipFill>
          <a:blip r:embed="rId2">
            <a:alphaModFix/>
          </a:blip>
          <a:stretch>
            <a:fillRect/>
          </a:stretch>
        </a:blipFill>
      </p:bgPr>
    </p:bg>
    <p:spTree>
      <p:nvGrpSpPr>
        <p:cNvPr id="368" name="Shape 368"/>
        <p:cNvGrpSpPr/>
        <p:nvPr/>
      </p:nvGrpSpPr>
      <p:grpSpPr>
        <a:xfrm>
          <a:off x="0" y="0"/>
          <a:ext cx="0" cy="0"/>
          <a:chOff x="0" y="0"/>
          <a:chExt cx="0" cy="0"/>
        </a:xfrm>
      </p:grpSpPr>
      <p:grpSp>
        <p:nvGrpSpPr>
          <p:cNvPr id="369" name="Google Shape;369;p19"/>
          <p:cNvGrpSpPr/>
          <p:nvPr/>
        </p:nvGrpSpPr>
        <p:grpSpPr>
          <a:xfrm>
            <a:off x="2606003" y="545002"/>
            <a:ext cx="3887739" cy="2848111"/>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rect b="b" l="l" r="r" t="t"/>
                <a:pathLst>
                  <a:path extrusionOk="0" h="45266" w="60154">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4696250" y="3980150"/>
                <a:ext cx="1459750" cy="1096075"/>
              </a:xfrm>
              <a:custGeom>
                <a:rect b="b" l="l" r="r" t="t"/>
                <a:pathLst>
                  <a:path extrusionOk="0" h="43843" w="5839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4736350" y="4027550"/>
                <a:ext cx="1485550" cy="1098875"/>
              </a:xfrm>
              <a:custGeom>
                <a:rect b="b" l="l" r="r" t="t"/>
                <a:pathLst>
                  <a:path extrusionOk="0" h="43955" w="59422">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5731225" y="2379075"/>
                  <a:ext cx="106400" cy="89975"/>
                </a:xfrm>
                <a:custGeom>
                  <a:rect b="b" l="l" r="r" t="t"/>
                  <a:pathLst>
                    <a:path extrusionOk="0" h="3599" w="4256">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5731225" y="2379075"/>
                  <a:ext cx="106400" cy="89975"/>
                </a:xfrm>
                <a:custGeom>
                  <a:rect b="b" l="l" r="r" t="t"/>
                  <a:pathLst>
                    <a:path extrusionOk="0" h="3599" w="4256">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19"/>
              <p:cNvSpPr/>
              <p:nvPr/>
            </p:nvSpPr>
            <p:spPr>
              <a:xfrm>
                <a:off x="5385931" y="521294"/>
                <a:ext cx="589429" cy="853713"/>
              </a:xfrm>
              <a:custGeom>
                <a:rect b="b" l="l" r="r" t="t"/>
                <a:pathLst>
                  <a:path extrusionOk="0" h="15234" w="10518">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0" name="Google Shape;400;p19"/>
          <p:cNvSpPr txBox="1"/>
          <p:nvPr>
            <p:ph type="title"/>
          </p:nvPr>
        </p:nvSpPr>
        <p:spPr>
          <a:xfrm>
            <a:off x="2905500" y="2037325"/>
            <a:ext cx="3203400" cy="896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1" name="Google Shape;401;p19"/>
          <p:cNvSpPr txBox="1"/>
          <p:nvPr>
            <p:ph idx="1" type="subTitle"/>
          </p:nvPr>
        </p:nvSpPr>
        <p:spPr>
          <a:xfrm>
            <a:off x="3174750" y="3488875"/>
            <a:ext cx="27945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2" name="Google Shape;402;p19"/>
          <p:cNvSpPr txBox="1"/>
          <p:nvPr>
            <p:ph hasCustomPrompt="1" idx="2" type="title"/>
          </p:nvPr>
        </p:nvSpPr>
        <p:spPr>
          <a:xfrm>
            <a:off x="2905500" y="1680150"/>
            <a:ext cx="32034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9"/>
          <p:cNvSpPr/>
          <p:nvPr/>
        </p:nvSpPr>
        <p:spPr>
          <a:xfrm>
            <a:off x="-113641" y="-36102"/>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flipH="1" rot="-5400000">
            <a:off x="7010180" y="290937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8404922" y="45133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8252524" y="429817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2290425" y="3418496"/>
            <a:ext cx="124091" cy="10939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2372075" y="3184084"/>
            <a:ext cx="81888" cy="7219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9" name="Google Shape;409;p19"/>
          <p:cNvGrpSpPr/>
          <p:nvPr/>
        </p:nvGrpSpPr>
        <p:grpSpPr>
          <a:xfrm flipH="1" rot="5770333">
            <a:off x="1108740" y="425910"/>
            <a:ext cx="306762" cy="476338"/>
            <a:chOff x="4452729" y="352000"/>
            <a:chExt cx="225596" cy="350302"/>
          </a:xfrm>
        </p:grpSpPr>
        <p:sp>
          <p:nvSpPr>
            <p:cNvPr id="410" name="Google Shape;410;p1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19"/>
          <p:cNvSpPr/>
          <p:nvPr/>
        </p:nvSpPr>
        <p:spPr>
          <a:xfrm>
            <a:off x="2551550" y="3437087"/>
            <a:ext cx="81888" cy="72218"/>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CUSTOM_4_1_1">
    <p:bg>
      <p:bgPr>
        <a:blipFill>
          <a:blip r:embed="rId2">
            <a:alphaModFix/>
          </a:blip>
          <a:stretch>
            <a:fillRect/>
          </a:stretch>
        </a:blipFill>
      </p:bgPr>
    </p:bg>
    <p:spTree>
      <p:nvGrpSpPr>
        <p:cNvPr id="414" name="Shape 414"/>
        <p:cNvGrpSpPr/>
        <p:nvPr/>
      </p:nvGrpSpPr>
      <p:grpSpPr>
        <a:xfrm>
          <a:off x="0" y="0"/>
          <a:ext cx="0" cy="0"/>
          <a:chOff x="0" y="0"/>
          <a:chExt cx="0" cy="0"/>
        </a:xfrm>
      </p:grpSpPr>
      <p:grpSp>
        <p:nvGrpSpPr>
          <p:cNvPr id="415" name="Google Shape;415;p20"/>
          <p:cNvGrpSpPr/>
          <p:nvPr/>
        </p:nvGrpSpPr>
        <p:grpSpPr>
          <a:xfrm>
            <a:off x="2463475" y="364763"/>
            <a:ext cx="4259314" cy="4413964"/>
            <a:chOff x="3190142" y="3858843"/>
            <a:chExt cx="1210411" cy="1266306"/>
          </a:xfrm>
        </p:grpSpPr>
        <p:sp>
          <p:nvSpPr>
            <p:cNvPr id="416" name="Google Shape;416;p20"/>
            <p:cNvSpPr/>
            <p:nvPr/>
          </p:nvSpPr>
          <p:spPr>
            <a:xfrm>
              <a:off x="3196894" y="3870999"/>
              <a:ext cx="1197621" cy="1251167"/>
            </a:xfrm>
            <a:custGeom>
              <a:rect b="b" l="l" r="r" t="t"/>
              <a:pathLst>
                <a:path extrusionOk="0" h="45287" w="47007">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
            <p:cNvSpPr/>
            <p:nvPr/>
          </p:nvSpPr>
          <p:spPr>
            <a:xfrm>
              <a:off x="3190142" y="3858843"/>
              <a:ext cx="1210411" cy="1266306"/>
            </a:xfrm>
            <a:custGeom>
              <a:rect b="b" l="l" r="r" t="t"/>
              <a:pathLst>
                <a:path extrusionOk="0" h="45835" w="47509">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 name="Google Shape;418;p20"/>
          <p:cNvSpPr txBox="1"/>
          <p:nvPr>
            <p:ph type="title"/>
          </p:nvPr>
        </p:nvSpPr>
        <p:spPr>
          <a:xfrm>
            <a:off x="2537900" y="3190375"/>
            <a:ext cx="4105800" cy="896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19" name="Google Shape;419;p20"/>
          <p:cNvSpPr txBox="1"/>
          <p:nvPr>
            <p:ph idx="1" type="subTitle"/>
          </p:nvPr>
        </p:nvSpPr>
        <p:spPr>
          <a:xfrm>
            <a:off x="3174750" y="4022275"/>
            <a:ext cx="27945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20" name="Google Shape;420;p20"/>
          <p:cNvSpPr txBox="1"/>
          <p:nvPr>
            <p:ph hasCustomPrompt="1" idx="2" type="title"/>
          </p:nvPr>
        </p:nvSpPr>
        <p:spPr>
          <a:xfrm>
            <a:off x="2537850" y="2899350"/>
            <a:ext cx="4105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flipH="1" rot="4636559">
            <a:off x="7638270" y="723808"/>
            <a:ext cx="1472595" cy="818294"/>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0"/>
          <p:cNvSpPr/>
          <p:nvPr/>
        </p:nvSpPr>
        <p:spPr>
          <a:xfrm rot="-5400000">
            <a:off x="-523491" y="4181998"/>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 name="Google Shape;423;p20"/>
          <p:cNvGrpSpPr/>
          <p:nvPr/>
        </p:nvGrpSpPr>
        <p:grpSpPr>
          <a:xfrm flipH="1" rot="5770333">
            <a:off x="508165" y="3733585"/>
            <a:ext cx="306762" cy="476338"/>
            <a:chOff x="4452729" y="352000"/>
            <a:chExt cx="225596" cy="350302"/>
          </a:xfrm>
        </p:grpSpPr>
        <p:sp>
          <p:nvSpPr>
            <p:cNvPr id="424" name="Google Shape;424;p20"/>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7" name="Google Shape;427;p20"/>
          <p:cNvSpPr/>
          <p:nvPr/>
        </p:nvSpPr>
        <p:spPr>
          <a:xfrm flipH="1" rot="5770296">
            <a:off x="6844637" y="4551312"/>
            <a:ext cx="176975" cy="177038"/>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
          <p:cNvSpPr/>
          <p:nvPr/>
        </p:nvSpPr>
        <p:spPr>
          <a:xfrm flipH="1" rot="5770313">
            <a:off x="6994860" y="4363029"/>
            <a:ext cx="134230" cy="13429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3"/>
          <p:cNvSpPr txBox="1"/>
          <p:nvPr>
            <p:ph type="ctrTitle"/>
          </p:nvPr>
        </p:nvSpPr>
        <p:spPr>
          <a:xfrm>
            <a:off x="4692225" y="2512325"/>
            <a:ext cx="36516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sz="5300"/>
            </a:lvl1pPr>
            <a:lvl2pPr lvl="1" rtl="0" algn="ctr">
              <a:spcBef>
                <a:spcPts val="0"/>
              </a:spcBef>
              <a:spcAft>
                <a:spcPts val="0"/>
              </a:spcAft>
              <a:buClr>
                <a:srgbClr val="233C4F"/>
              </a:buClr>
              <a:buSzPts val="1800"/>
              <a:buNone/>
              <a:defRPr sz="1800">
                <a:solidFill>
                  <a:srgbClr val="233C4F"/>
                </a:solidFill>
              </a:defRPr>
            </a:lvl2pPr>
            <a:lvl3pPr lvl="2" rtl="0" algn="ctr">
              <a:spcBef>
                <a:spcPts val="0"/>
              </a:spcBef>
              <a:spcAft>
                <a:spcPts val="0"/>
              </a:spcAft>
              <a:buClr>
                <a:srgbClr val="233C4F"/>
              </a:buClr>
              <a:buSzPts val="1800"/>
              <a:buNone/>
              <a:defRPr sz="1800">
                <a:solidFill>
                  <a:srgbClr val="233C4F"/>
                </a:solidFill>
              </a:defRPr>
            </a:lvl3pPr>
            <a:lvl4pPr lvl="3" rtl="0" algn="ctr">
              <a:spcBef>
                <a:spcPts val="0"/>
              </a:spcBef>
              <a:spcAft>
                <a:spcPts val="0"/>
              </a:spcAft>
              <a:buClr>
                <a:srgbClr val="233C4F"/>
              </a:buClr>
              <a:buSzPts val="1800"/>
              <a:buNone/>
              <a:defRPr sz="1800">
                <a:solidFill>
                  <a:srgbClr val="233C4F"/>
                </a:solidFill>
              </a:defRPr>
            </a:lvl4pPr>
            <a:lvl5pPr lvl="4" rtl="0" algn="ctr">
              <a:spcBef>
                <a:spcPts val="0"/>
              </a:spcBef>
              <a:spcAft>
                <a:spcPts val="0"/>
              </a:spcAft>
              <a:buClr>
                <a:srgbClr val="233C4F"/>
              </a:buClr>
              <a:buSzPts val="1800"/>
              <a:buNone/>
              <a:defRPr sz="1800">
                <a:solidFill>
                  <a:srgbClr val="233C4F"/>
                </a:solidFill>
              </a:defRPr>
            </a:lvl5pPr>
            <a:lvl6pPr lvl="5" rtl="0" algn="ctr">
              <a:spcBef>
                <a:spcPts val="0"/>
              </a:spcBef>
              <a:spcAft>
                <a:spcPts val="0"/>
              </a:spcAft>
              <a:buClr>
                <a:srgbClr val="233C4F"/>
              </a:buClr>
              <a:buSzPts val="1800"/>
              <a:buNone/>
              <a:defRPr sz="1800">
                <a:solidFill>
                  <a:srgbClr val="233C4F"/>
                </a:solidFill>
              </a:defRPr>
            </a:lvl6pPr>
            <a:lvl7pPr lvl="6" rtl="0" algn="ctr">
              <a:spcBef>
                <a:spcPts val="0"/>
              </a:spcBef>
              <a:spcAft>
                <a:spcPts val="0"/>
              </a:spcAft>
              <a:buClr>
                <a:srgbClr val="233C4F"/>
              </a:buClr>
              <a:buSzPts val="1800"/>
              <a:buNone/>
              <a:defRPr sz="1800">
                <a:solidFill>
                  <a:srgbClr val="233C4F"/>
                </a:solidFill>
              </a:defRPr>
            </a:lvl7pPr>
            <a:lvl8pPr lvl="7" rtl="0" algn="ctr">
              <a:spcBef>
                <a:spcPts val="0"/>
              </a:spcBef>
              <a:spcAft>
                <a:spcPts val="0"/>
              </a:spcAft>
              <a:buClr>
                <a:srgbClr val="233C4F"/>
              </a:buClr>
              <a:buSzPts val="1800"/>
              <a:buNone/>
              <a:defRPr sz="1800">
                <a:solidFill>
                  <a:srgbClr val="233C4F"/>
                </a:solidFill>
              </a:defRPr>
            </a:lvl8pPr>
            <a:lvl9pPr lvl="8" rtl="0" algn="ctr">
              <a:spcBef>
                <a:spcPts val="0"/>
              </a:spcBef>
              <a:spcAft>
                <a:spcPts val="0"/>
              </a:spcAft>
              <a:buClr>
                <a:srgbClr val="233C4F"/>
              </a:buClr>
              <a:buSzPts val="1800"/>
              <a:buNone/>
              <a:defRPr sz="1800">
                <a:solidFill>
                  <a:srgbClr val="233C4F"/>
                </a:solidFill>
              </a:defRPr>
            </a:lvl9pPr>
          </a:lstStyle>
          <a:p/>
        </p:txBody>
      </p:sp>
      <p:sp>
        <p:nvSpPr>
          <p:cNvPr id="53" name="Google Shape;53;p3"/>
          <p:cNvSpPr txBox="1"/>
          <p:nvPr>
            <p:ph idx="1" type="subTitle"/>
          </p:nvPr>
        </p:nvSpPr>
        <p:spPr>
          <a:xfrm>
            <a:off x="4692325" y="3056925"/>
            <a:ext cx="2633100" cy="5778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SzPts val="1300"/>
              <a:buNone/>
              <a:defRPr b="0"/>
            </a:lvl1pPr>
            <a:lvl2pPr lvl="1" rtl="0" algn="ctr">
              <a:lnSpc>
                <a:spcPct val="100000"/>
              </a:lnSpc>
              <a:spcBef>
                <a:spcPts val="0"/>
              </a:spcBef>
              <a:spcAft>
                <a:spcPts val="0"/>
              </a:spcAft>
              <a:buClr>
                <a:srgbClr val="541C1D"/>
              </a:buClr>
              <a:buSzPts val="1600"/>
              <a:buNone/>
              <a:defRPr>
                <a:solidFill>
                  <a:srgbClr val="541C1D"/>
                </a:solidFill>
              </a:defRPr>
            </a:lvl2pPr>
            <a:lvl3pPr lvl="2" rtl="0" algn="ctr">
              <a:lnSpc>
                <a:spcPct val="100000"/>
              </a:lnSpc>
              <a:spcBef>
                <a:spcPts val="0"/>
              </a:spcBef>
              <a:spcAft>
                <a:spcPts val="0"/>
              </a:spcAft>
              <a:buClr>
                <a:srgbClr val="541C1D"/>
              </a:buClr>
              <a:buSzPts val="1600"/>
              <a:buNone/>
              <a:defRPr>
                <a:solidFill>
                  <a:srgbClr val="541C1D"/>
                </a:solidFill>
              </a:defRPr>
            </a:lvl3pPr>
            <a:lvl4pPr lvl="3" rtl="0" algn="ctr">
              <a:lnSpc>
                <a:spcPct val="100000"/>
              </a:lnSpc>
              <a:spcBef>
                <a:spcPts val="0"/>
              </a:spcBef>
              <a:spcAft>
                <a:spcPts val="0"/>
              </a:spcAft>
              <a:buClr>
                <a:srgbClr val="541C1D"/>
              </a:buClr>
              <a:buSzPts val="1600"/>
              <a:buNone/>
              <a:defRPr>
                <a:solidFill>
                  <a:srgbClr val="541C1D"/>
                </a:solidFill>
              </a:defRPr>
            </a:lvl4pPr>
            <a:lvl5pPr lvl="4" rtl="0" algn="ctr">
              <a:lnSpc>
                <a:spcPct val="100000"/>
              </a:lnSpc>
              <a:spcBef>
                <a:spcPts val="0"/>
              </a:spcBef>
              <a:spcAft>
                <a:spcPts val="0"/>
              </a:spcAft>
              <a:buClr>
                <a:srgbClr val="541C1D"/>
              </a:buClr>
              <a:buSzPts val="1600"/>
              <a:buNone/>
              <a:defRPr>
                <a:solidFill>
                  <a:srgbClr val="541C1D"/>
                </a:solidFill>
              </a:defRPr>
            </a:lvl5pPr>
            <a:lvl6pPr lvl="5" rtl="0" algn="ctr">
              <a:lnSpc>
                <a:spcPct val="100000"/>
              </a:lnSpc>
              <a:spcBef>
                <a:spcPts val="0"/>
              </a:spcBef>
              <a:spcAft>
                <a:spcPts val="0"/>
              </a:spcAft>
              <a:buClr>
                <a:srgbClr val="541C1D"/>
              </a:buClr>
              <a:buSzPts val="1600"/>
              <a:buNone/>
              <a:defRPr>
                <a:solidFill>
                  <a:srgbClr val="541C1D"/>
                </a:solidFill>
              </a:defRPr>
            </a:lvl6pPr>
            <a:lvl7pPr lvl="6" rtl="0" algn="ctr">
              <a:lnSpc>
                <a:spcPct val="100000"/>
              </a:lnSpc>
              <a:spcBef>
                <a:spcPts val="0"/>
              </a:spcBef>
              <a:spcAft>
                <a:spcPts val="0"/>
              </a:spcAft>
              <a:buClr>
                <a:srgbClr val="541C1D"/>
              </a:buClr>
              <a:buSzPts val="1600"/>
              <a:buNone/>
              <a:defRPr>
                <a:solidFill>
                  <a:srgbClr val="541C1D"/>
                </a:solidFill>
              </a:defRPr>
            </a:lvl7pPr>
            <a:lvl8pPr lvl="7" rtl="0" algn="ctr">
              <a:lnSpc>
                <a:spcPct val="100000"/>
              </a:lnSpc>
              <a:spcBef>
                <a:spcPts val="0"/>
              </a:spcBef>
              <a:spcAft>
                <a:spcPts val="0"/>
              </a:spcAft>
              <a:buClr>
                <a:srgbClr val="541C1D"/>
              </a:buClr>
              <a:buSzPts val="1600"/>
              <a:buNone/>
              <a:defRPr>
                <a:solidFill>
                  <a:srgbClr val="541C1D"/>
                </a:solidFill>
              </a:defRPr>
            </a:lvl8pPr>
            <a:lvl9pPr lvl="8" rtl="0" algn="ctr">
              <a:lnSpc>
                <a:spcPct val="100000"/>
              </a:lnSpc>
              <a:spcBef>
                <a:spcPts val="0"/>
              </a:spcBef>
              <a:spcAft>
                <a:spcPts val="0"/>
              </a:spcAft>
              <a:buClr>
                <a:srgbClr val="541C1D"/>
              </a:buClr>
              <a:buSzPts val="1600"/>
              <a:buNone/>
              <a:defRPr>
                <a:solidFill>
                  <a:srgbClr val="541C1D"/>
                </a:solidFill>
              </a:defRPr>
            </a:lvl9pPr>
          </a:lstStyle>
          <a:p/>
        </p:txBody>
      </p:sp>
      <p:sp>
        <p:nvSpPr>
          <p:cNvPr id="54" name="Google Shape;54;p3"/>
          <p:cNvSpPr txBox="1"/>
          <p:nvPr>
            <p:ph hasCustomPrompt="1" idx="2" type="title"/>
          </p:nvPr>
        </p:nvSpPr>
        <p:spPr>
          <a:xfrm>
            <a:off x="4692150" y="1852600"/>
            <a:ext cx="36516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480452" y="655498"/>
            <a:ext cx="10168802" cy="2133352"/>
          </a:xfrm>
          <a:custGeom>
            <a:rect b="b" l="l" r="r" t="t"/>
            <a:pathLst>
              <a:path extrusionOk="0" h="85333" w="406747">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cap="flat" cmpd="sng" w="19050">
            <a:solidFill>
              <a:schemeClr val="dk2"/>
            </a:solidFill>
            <a:prstDash val="dash"/>
            <a:round/>
            <a:headEnd len="med" w="med" type="none"/>
            <a:tailEnd len="med" w="med" type="none"/>
          </a:ln>
        </p:spPr>
      </p:sp>
      <p:sp>
        <p:nvSpPr>
          <p:cNvPr id="56" name="Google Shape;56;p3"/>
          <p:cNvSpPr/>
          <p:nvPr/>
        </p:nvSpPr>
        <p:spPr>
          <a:xfrm>
            <a:off x="7618038" y="423577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7618047" y="38553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 name="Google Shape;58;p3"/>
          <p:cNvGrpSpPr/>
          <p:nvPr/>
        </p:nvGrpSpPr>
        <p:grpSpPr>
          <a:xfrm rot="1056892">
            <a:off x="5597918" y="551188"/>
            <a:ext cx="1509128" cy="960744"/>
            <a:chOff x="3908800" y="4074100"/>
            <a:chExt cx="1374325" cy="874925"/>
          </a:xfrm>
        </p:grpSpPr>
        <p:sp>
          <p:nvSpPr>
            <p:cNvPr id="59" name="Google Shape;59;p3"/>
            <p:cNvSpPr/>
            <p:nvPr/>
          </p:nvSpPr>
          <p:spPr>
            <a:xfrm>
              <a:off x="3908800" y="4074100"/>
              <a:ext cx="1374325" cy="874925"/>
            </a:xfrm>
            <a:custGeom>
              <a:rect b="b" l="l" r="r" t="t"/>
              <a:pathLst>
                <a:path extrusionOk="0" h="34997" w="54973">
                  <a:moveTo>
                    <a:pt x="48538" y="1"/>
                  </a:moveTo>
                  <a:cubicBezTo>
                    <a:pt x="46825" y="1"/>
                    <a:pt x="34" y="22856"/>
                    <a:pt x="34" y="23187"/>
                  </a:cubicBezTo>
                  <a:cubicBezTo>
                    <a:pt x="0" y="23855"/>
                    <a:pt x="4637" y="34896"/>
                    <a:pt x="5538" y="34996"/>
                  </a:cubicBezTo>
                  <a:cubicBezTo>
                    <a:pt x="5544" y="34997"/>
                    <a:pt x="5551" y="34997"/>
                    <a:pt x="5559" y="34997"/>
                  </a:cubicBezTo>
                  <a:cubicBezTo>
                    <a:pt x="7676" y="34997"/>
                    <a:pt x="53208" y="12608"/>
                    <a:pt x="54072" y="11212"/>
                  </a:cubicBezTo>
                  <a:cubicBezTo>
                    <a:pt x="54973" y="9845"/>
                    <a:pt x="49636" y="338"/>
                    <a:pt x="48568" y="4"/>
                  </a:cubicBezTo>
                  <a:cubicBezTo>
                    <a:pt x="48561" y="2"/>
                    <a:pt x="48551" y="1"/>
                    <a:pt x="48538"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3980525" y="4608950"/>
              <a:ext cx="56725" cy="119900"/>
            </a:xfrm>
            <a:custGeom>
              <a:rect b="b" l="l" r="r" t="t"/>
              <a:pathLst>
                <a:path extrusionOk="0" h="4796" w="2269">
                  <a:moveTo>
                    <a:pt x="259" y="1"/>
                  </a:moveTo>
                  <a:cubicBezTo>
                    <a:pt x="225" y="1"/>
                    <a:pt x="193" y="19"/>
                    <a:pt x="167" y="59"/>
                  </a:cubicBezTo>
                  <a:cubicBezTo>
                    <a:pt x="67" y="126"/>
                    <a:pt x="0" y="192"/>
                    <a:pt x="67" y="326"/>
                  </a:cubicBezTo>
                  <a:cubicBezTo>
                    <a:pt x="367" y="1093"/>
                    <a:pt x="701" y="1793"/>
                    <a:pt x="1067" y="2561"/>
                  </a:cubicBezTo>
                  <a:cubicBezTo>
                    <a:pt x="1401" y="3295"/>
                    <a:pt x="1735" y="4062"/>
                    <a:pt x="2102" y="4762"/>
                  </a:cubicBezTo>
                  <a:cubicBezTo>
                    <a:pt x="2135" y="4796"/>
                    <a:pt x="2168" y="4796"/>
                    <a:pt x="2235" y="4796"/>
                  </a:cubicBezTo>
                  <a:cubicBezTo>
                    <a:pt x="2268" y="4762"/>
                    <a:pt x="2268" y="4729"/>
                    <a:pt x="2268" y="4662"/>
                  </a:cubicBezTo>
                  <a:cubicBezTo>
                    <a:pt x="2001" y="3895"/>
                    <a:pt x="1735" y="3128"/>
                    <a:pt x="1401" y="2394"/>
                  </a:cubicBezTo>
                  <a:cubicBezTo>
                    <a:pt x="1067" y="1627"/>
                    <a:pt x="767" y="893"/>
                    <a:pt x="434" y="126"/>
                  </a:cubicBezTo>
                  <a:cubicBezTo>
                    <a:pt x="373" y="45"/>
                    <a:pt x="312" y="1"/>
                    <a:pt x="25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4022200" y="4590925"/>
              <a:ext cx="37550" cy="78725"/>
            </a:xfrm>
            <a:custGeom>
              <a:rect b="b" l="l" r="r" t="t"/>
              <a:pathLst>
                <a:path extrusionOk="0" h="3149" w="1502">
                  <a:moveTo>
                    <a:pt x="242" y="1"/>
                  </a:moveTo>
                  <a:cubicBezTo>
                    <a:pt x="217" y="1"/>
                    <a:pt x="191" y="5"/>
                    <a:pt x="168" y="13"/>
                  </a:cubicBezTo>
                  <a:cubicBezTo>
                    <a:pt x="34" y="79"/>
                    <a:pt x="1" y="179"/>
                    <a:pt x="34" y="313"/>
                  </a:cubicBezTo>
                  <a:cubicBezTo>
                    <a:pt x="268" y="813"/>
                    <a:pt x="468" y="1247"/>
                    <a:pt x="668" y="1714"/>
                  </a:cubicBezTo>
                  <a:cubicBezTo>
                    <a:pt x="868" y="2181"/>
                    <a:pt x="1102" y="2648"/>
                    <a:pt x="1335" y="3082"/>
                  </a:cubicBezTo>
                  <a:cubicBezTo>
                    <a:pt x="1369" y="3148"/>
                    <a:pt x="1435" y="3148"/>
                    <a:pt x="1469" y="3148"/>
                  </a:cubicBezTo>
                  <a:cubicBezTo>
                    <a:pt x="1502" y="3082"/>
                    <a:pt x="1502" y="3048"/>
                    <a:pt x="1502" y="3015"/>
                  </a:cubicBezTo>
                  <a:cubicBezTo>
                    <a:pt x="1369" y="2514"/>
                    <a:pt x="1202" y="2014"/>
                    <a:pt x="1002" y="1547"/>
                  </a:cubicBezTo>
                  <a:cubicBezTo>
                    <a:pt x="801" y="1113"/>
                    <a:pt x="635" y="613"/>
                    <a:pt x="435" y="146"/>
                  </a:cubicBezTo>
                  <a:cubicBezTo>
                    <a:pt x="409" y="44"/>
                    <a:pt x="325" y="1"/>
                    <a:pt x="24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4068075" y="4567050"/>
              <a:ext cx="37550" cy="78400"/>
            </a:xfrm>
            <a:custGeom>
              <a:rect b="b" l="l" r="r" t="t"/>
              <a:pathLst>
                <a:path extrusionOk="0" h="3136" w="1502">
                  <a:moveTo>
                    <a:pt x="167" y="0"/>
                  </a:moveTo>
                  <a:cubicBezTo>
                    <a:pt x="34" y="100"/>
                    <a:pt x="1" y="167"/>
                    <a:pt x="34" y="301"/>
                  </a:cubicBezTo>
                  <a:cubicBezTo>
                    <a:pt x="267" y="801"/>
                    <a:pt x="468" y="1268"/>
                    <a:pt x="668" y="1735"/>
                  </a:cubicBezTo>
                  <a:cubicBezTo>
                    <a:pt x="868" y="2169"/>
                    <a:pt x="1101" y="2636"/>
                    <a:pt x="1335" y="3103"/>
                  </a:cubicBezTo>
                  <a:cubicBezTo>
                    <a:pt x="1368" y="3136"/>
                    <a:pt x="1435" y="3136"/>
                    <a:pt x="1468" y="3136"/>
                  </a:cubicBezTo>
                  <a:cubicBezTo>
                    <a:pt x="1502" y="3103"/>
                    <a:pt x="1502" y="3069"/>
                    <a:pt x="1502" y="3002"/>
                  </a:cubicBezTo>
                  <a:cubicBezTo>
                    <a:pt x="1368" y="2502"/>
                    <a:pt x="1235" y="2002"/>
                    <a:pt x="1001" y="1568"/>
                  </a:cubicBezTo>
                  <a:cubicBezTo>
                    <a:pt x="801" y="1101"/>
                    <a:pt x="634" y="601"/>
                    <a:pt x="434" y="134"/>
                  </a:cubicBezTo>
                  <a:cubicBezTo>
                    <a:pt x="401" y="67"/>
                    <a:pt x="267"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4114775" y="4543025"/>
              <a:ext cx="38375" cy="78250"/>
            </a:xfrm>
            <a:custGeom>
              <a:rect b="b" l="l" r="r" t="t"/>
              <a:pathLst>
                <a:path extrusionOk="0" h="3130" w="1535">
                  <a:moveTo>
                    <a:pt x="256" y="0"/>
                  </a:moveTo>
                  <a:cubicBezTo>
                    <a:pt x="226" y="0"/>
                    <a:pt x="195" y="9"/>
                    <a:pt x="167" y="27"/>
                  </a:cubicBezTo>
                  <a:cubicBezTo>
                    <a:pt x="67" y="94"/>
                    <a:pt x="1" y="194"/>
                    <a:pt x="67" y="294"/>
                  </a:cubicBezTo>
                  <a:cubicBezTo>
                    <a:pt x="267" y="795"/>
                    <a:pt x="468" y="1262"/>
                    <a:pt x="668" y="1729"/>
                  </a:cubicBezTo>
                  <a:cubicBezTo>
                    <a:pt x="901" y="2196"/>
                    <a:pt x="1101" y="2629"/>
                    <a:pt x="1335" y="3096"/>
                  </a:cubicBezTo>
                  <a:cubicBezTo>
                    <a:pt x="1402" y="3130"/>
                    <a:pt x="1435" y="3130"/>
                    <a:pt x="1468" y="3130"/>
                  </a:cubicBezTo>
                  <a:cubicBezTo>
                    <a:pt x="1535" y="3096"/>
                    <a:pt x="1535" y="3063"/>
                    <a:pt x="1535" y="3029"/>
                  </a:cubicBezTo>
                  <a:cubicBezTo>
                    <a:pt x="1402" y="2529"/>
                    <a:pt x="1235" y="2029"/>
                    <a:pt x="1035" y="1562"/>
                  </a:cubicBezTo>
                  <a:cubicBezTo>
                    <a:pt x="801" y="1095"/>
                    <a:pt x="634" y="594"/>
                    <a:pt x="434" y="127"/>
                  </a:cubicBezTo>
                  <a:cubicBezTo>
                    <a:pt x="410" y="55"/>
                    <a:pt x="334" y="0"/>
                    <a:pt x="25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4158150" y="4524525"/>
              <a:ext cx="37550" cy="78400"/>
            </a:xfrm>
            <a:custGeom>
              <a:rect b="b" l="l" r="r" t="t"/>
              <a:pathLst>
                <a:path extrusionOk="0" h="3136" w="1502">
                  <a:moveTo>
                    <a:pt x="167" y="0"/>
                  </a:moveTo>
                  <a:cubicBezTo>
                    <a:pt x="33" y="100"/>
                    <a:pt x="0" y="167"/>
                    <a:pt x="33" y="300"/>
                  </a:cubicBezTo>
                  <a:cubicBezTo>
                    <a:pt x="234" y="801"/>
                    <a:pt x="434" y="1234"/>
                    <a:pt x="667" y="1701"/>
                  </a:cubicBezTo>
                  <a:cubicBezTo>
                    <a:pt x="867" y="2168"/>
                    <a:pt x="1068" y="2635"/>
                    <a:pt x="1334" y="3102"/>
                  </a:cubicBezTo>
                  <a:cubicBezTo>
                    <a:pt x="1368" y="3136"/>
                    <a:pt x="1401" y="3136"/>
                    <a:pt x="1434" y="3136"/>
                  </a:cubicBezTo>
                  <a:cubicBezTo>
                    <a:pt x="1501" y="3102"/>
                    <a:pt x="1501" y="3036"/>
                    <a:pt x="1501" y="3002"/>
                  </a:cubicBezTo>
                  <a:cubicBezTo>
                    <a:pt x="1368" y="2502"/>
                    <a:pt x="1201" y="2002"/>
                    <a:pt x="1001" y="1535"/>
                  </a:cubicBezTo>
                  <a:cubicBezTo>
                    <a:pt x="767" y="1101"/>
                    <a:pt x="634" y="601"/>
                    <a:pt x="400" y="134"/>
                  </a:cubicBezTo>
                  <a:cubicBezTo>
                    <a:pt x="367" y="33"/>
                    <a:pt x="234"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4195675" y="4503675"/>
              <a:ext cx="55900" cy="120100"/>
            </a:xfrm>
            <a:custGeom>
              <a:rect b="b" l="l" r="r" t="t"/>
              <a:pathLst>
                <a:path extrusionOk="0" h="4804" w="2236">
                  <a:moveTo>
                    <a:pt x="250" y="0"/>
                  </a:moveTo>
                  <a:cubicBezTo>
                    <a:pt x="219" y="0"/>
                    <a:pt x="189" y="11"/>
                    <a:pt x="167" y="33"/>
                  </a:cubicBezTo>
                  <a:cubicBezTo>
                    <a:pt x="34" y="134"/>
                    <a:pt x="0" y="200"/>
                    <a:pt x="34" y="334"/>
                  </a:cubicBezTo>
                  <a:cubicBezTo>
                    <a:pt x="367" y="1068"/>
                    <a:pt x="701" y="1801"/>
                    <a:pt x="1034" y="2535"/>
                  </a:cubicBezTo>
                  <a:cubicBezTo>
                    <a:pt x="1368" y="3303"/>
                    <a:pt x="1701" y="4036"/>
                    <a:pt x="2068" y="4770"/>
                  </a:cubicBezTo>
                  <a:cubicBezTo>
                    <a:pt x="2135" y="4804"/>
                    <a:pt x="2168" y="4804"/>
                    <a:pt x="2202" y="4804"/>
                  </a:cubicBezTo>
                  <a:cubicBezTo>
                    <a:pt x="2235" y="4770"/>
                    <a:pt x="2235" y="4704"/>
                    <a:pt x="2235" y="4670"/>
                  </a:cubicBezTo>
                  <a:cubicBezTo>
                    <a:pt x="2002" y="3870"/>
                    <a:pt x="1701" y="3136"/>
                    <a:pt x="1368" y="2369"/>
                  </a:cubicBezTo>
                  <a:cubicBezTo>
                    <a:pt x="1034" y="1635"/>
                    <a:pt x="734" y="867"/>
                    <a:pt x="400" y="134"/>
                  </a:cubicBezTo>
                  <a:cubicBezTo>
                    <a:pt x="378" y="45"/>
                    <a:pt x="312" y="0"/>
                    <a:pt x="25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4237375" y="4485925"/>
              <a:ext cx="37550" cy="78650"/>
            </a:xfrm>
            <a:custGeom>
              <a:rect b="b" l="l" r="r" t="t"/>
              <a:pathLst>
                <a:path extrusionOk="0" h="3146" w="1502">
                  <a:moveTo>
                    <a:pt x="208" y="1"/>
                  </a:moveTo>
                  <a:cubicBezTo>
                    <a:pt x="193" y="1"/>
                    <a:pt x="179" y="4"/>
                    <a:pt x="167" y="10"/>
                  </a:cubicBezTo>
                  <a:cubicBezTo>
                    <a:pt x="33" y="76"/>
                    <a:pt x="0" y="176"/>
                    <a:pt x="33" y="310"/>
                  </a:cubicBezTo>
                  <a:cubicBezTo>
                    <a:pt x="234" y="810"/>
                    <a:pt x="434" y="1244"/>
                    <a:pt x="667" y="1711"/>
                  </a:cubicBezTo>
                  <a:cubicBezTo>
                    <a:pt x="867" y="2178"/>
                    <a:pt x="1067" y="2612"/>
                    <a:pt x="1334" y="3079"/>
                  </a:cubicBezTo>
                  <a:cubicBezTo>
                    <a:pt x="1368" y="3145"/>
                    <a:pt x="1401" y="3145"/>
                    <a:pt x="1434" y="3145"/>
                  </a:cubicBezTo>
                  <a:cubicBezTo>
                    <a:pt x="1501" y="3079"/>
                    <a:pt x="1501" y="3045"/>
                    <a:pt x="1501" y="3012"/>
                  </a:cubicBezTo>
                  <a:cubicBezTo>
                    <a:pt x="1368" y="2511"/>
                    <a:pt x="1201" y="2011"/>
                    <a:pt x="1001" y="1544"/>
                  </a:cubicBezTo>
                  <a:cubicBezTo>
                    <a:pt x="801" y="1077"/>
                    <a:pt x="634" y="577"/>
                    <a:pt x="400" y="143"/>
                  </a:cubicBezTo>
                  <a:cubicBezTo>
                    <a:pt x="373" y="61"/>
                    <a:pt x="278" y="1"/>
                    <a:pt x="20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4284075" y="4462500"/>
              <a:ext cx="37550" cy="78725"/>
            </a:xfrm>
            <a:custGeom>
              <a:rect b="b" l="l" r="r" t="t"/>
              <a:pathLst>
                <a:path extrusionOk="0" h="3149" w="1502">
                  <a:moveTo>
                    <a:pt x="219" y="1"/>
                  </a:moveTo>
                  <a:cubicBezTo>
                    <a:pt x="200" y="1"/>
                    <a:pt x="183" y="5"/>
                    <a:pt x="167" y="13"/>
                  </a:cubicBezTo>
                  <a:cubicBezTo>
                    <a:pt x="33" y="113"/>
                    <a:pt x="0" y="179"/>
                    <a:pt x="33" y="313"/>
                  </a:cubicBezTo>
                  <a:cubicBezTo>
                    <a:pt x="234" y="813"/>
                    <a:pt x="467" y="1280"/>
                    <a:pt x="667" y="1747"/>
                  </a:cubicBezTo>
                  <a:cubicBezTo>
                    <a:pt x="867" y="2181"/>
                    <a:pt x="1067" y="2648"/>
                    <a:pt x="1334" y="3115"/>
                  </a:cubicBezTo>
                  <a:cubicBezTo>
                    <a:pt x="1368" y="3148"/>
                    <a:pt x="1401" y="3148"/>
                    <a:pt x="1468" y="3148"/>
                  </a:cubicBezTo>
                  <a:cubicBezTo>
                    <a:pt x="1501" y="3115"/>
                    <a:pt x="1501" y="3082"/>
                    <a:pt x="1501" y="3015"/>
                  </a:cubicBezTo>
                  <a:cubicBezTo>
                    <a:pt x="1368" y="2514"/>
                    <a:pt x="1201" y="2014"/>
                    <a:pt x="1001" y="1580"/>
                  </a:cubicBezTo>
                  <a:cubicBezTo>
                    <a:pt x="801" y="1113"/>
                    <a:pt x="634" y="613"/>
                    <a:pt x="434" y="146"/>
                  </a:cubicBezTo>
                  <a:cubicBezTo>
                    <a:pt x="357" y="44"/>
                    <a:pt x="281" y="1"/>
                    <a:pt x="21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4329925" y="4437625"/>
              <a:ext cx="37550" cy="78575"/>
            </a:xfrm>
            <a:custGeom>
              <a:rect b="b" l="l" r="r" t="t"/>
              <a:pathLst>
                <a:path extrusionOk="0" h="3143" w="1502">
                  <a:moveTo>
                    <a:pt x="208" y="0"/>
                  </a:moveTo>
                  <a:cubicBezTo>
                    <a:pt x="195" y="0"/>
                    <a:pt x="181" y="2"/>
                    <a:pt x="167" y="7"/>
                  </a:cubicBezTo>
                  <a:cubicBezTo>
                    <a:pt x="34" y="107"/>
                    <a:pt x="1" y="174"/>
                    <a:pt x="34" y="307"/>
                  </a:cubicBezTo>
                  <a:cubicBezTo>
                    <a:pt x="234" y="807"/>
                    <a:pt x="468" y="1274"/>
                    <a:pt x="668" y="1708"/>
                  </a:cubicBezTo>
                  <a:cubicBezTo>
                    <a:pt x="868" y="2175"/>
                    <a:pt x="1068" y="2642"/>
                    <a:pt x="1335" y="3109"/>
                  </a:cubicBezTo>
                  <a:cubicBezTo>
                    <a:pt x="1368" y="3143"/>
                    <a:pt x="1402" y="3143"/>
                    <a:pt x="1468" y="3143"/>
                  </a:cubicBezTo>
                  <a:cubicBezTo>
                    <a:pt x="1502" y="3109"/>
                    <a:pt x="1502" y="3076"/>
                    <a:pt x="1502" y="3009"/>
                  </a:cubicBezTo>
                  <a:cubicBezTo>
                    <a:pt x="1368" y="2509"/>
                    <a:pt x="1202" y="2008"/>
                    <a:pt x="1001" y="1575"/>
                  </a:cubicBezTo>
                  <a:cubicBezTo>
                    <a:pt x="801" y="1108"/>
                    <a:pt x="634" y="607"/>
                    <a:pt x="434" y="140"/>
                  </a:cubicBezTo>
                  <a:cubicBezTo>
                    <a:pt x="377" y="83"/>
                    <a:pt x="294" y="0"/>
                    <a:pt x="20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4372450" y="4419975"/>
              <a:ext cx="37550" cy="78700"/>
            </a:xfrm>
            <a:custGeom>
              <a:rect b="b" l="l" r="r" t="t"/>
              <a:pathLst>
                <a:path extrusionOk="0" h="3148" w="1502">
                  <a:moveTo>
                    <a:pt x="242" y="0"/>
                  </a:moveTo>
                  <a:cubicBezTo>
                    <a:pt x="217" y="0"/>
                    <a:pt x="191" y="5"/>
                    <a:pt x="168" y="12"/>
                  </a:cubicBezTo>
                  <a:cubicBezTo>
                    <a:pt x="34" y="112"/>
                    <a:pt x="1" y="179"/>
                    <a:pt x="34" y="313"/>
                  </a:cubicBezTo>
                  <a:cubicBezTo>
                    <a:pt x="268" y="813"/>
                    <a:pt x="468" y="1247"/>
                    <a:pt x="668" y="1714"/>
                  </a:cubicBezTo>
                  <a:cubicBezTo>
                    <a:pt x="868" y="2181"/>
                    <a:pt x="1102" y="2648"/>
                    <a:pt x="1335" y="3115"/>
                  </a:cubicBezTo>
                  <a:cubicBezTo>
                    <a:pt x="1369" y="3148"/>
                    <a:pt x="1435" y="3148"/>
                    <a:pt x="1469" y="3148"/>
                  </a:cubicBezTo>
                  <a:cubicBezTo>
                    <a:pt x="1502" y="3115"/>
                    <a:pt x="1502" y="3048"/>
                    <a:pt x="1502" y="3015"/>
                  </a:cubicBezTo>
                  <a:cubicBezTo>
                    <a:pt x="1369" y="2514"/>
                    <a:pt x="1235" y="2014"/>
                    <a:pt x="1002" y="1547"/>
                  </a:cubicBezTo>
                  <a:cubicBezTo>
                    <a:pt x="801" y="1113"/>
                    <a:pt x="635" y="613"/>
                    <a:pt x="435" y="146"/>
                  </a:cubicBezTo>
                  <a:cubicBezTo>
                    <a:pt x="409" y="44"/>
                    <a:pt x="32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4421650" y="4394425"/>
              <a:ext cx="56750" cy="120100"/>
            </a:xfrm>
            <a:custGeom>
              <a:rect b="b" l="l" r="r" t="t"/>
              <a:pathLst>
                <a:path extrusionOk="0" h="4804" w="2270">
                  <a:moveTo>
                    <a:pt x="267" y="0"/>
                  </a:moveTo>
                  <a:cubicBezTo>
                    <a:pt x="234" y="0"/>
                    <a:pt x="201" y="11"/>
                    <a:pt x="168" y="34"/>
                  </a:cubicBezTo>
                  <a:cubicBezTo>
                    <a:pt x="34" y="100"/>
                    <a:pt x="1" y="200"/>
                    <a:pt x="34" y="334"/>
                  </a:cubicBezTo>
                  <a:cubicBezTo>
                    <a:pt x="368" y="1068"/>
                    <a:pt x="701" y="1768"/>
                    <a:pt x="1035" y="2535"/>
                  </a:cubicBezTo>
                  <a:cubicBezTo>
                    <a:pt x="1369" y="3303"/>
                    <a:pt x="1702" y="4037"/>
                    <a:pt x="2102" y="4737"/>
                  </a:cubicBezTo>
                  <a:cubicBezTo>
                    <a:pt x="2136" y="4804"/>
                    <a:pt x="2169" y="4804"/>
                    <a:pt x="2203" y="4804"/>
                  </a:cubicBezTo>
                  <a:cubicBezTo>
                    <a:pt x="2269" y="4737"/>
                    <a:pt x="2269" y="4704"/>
                    <a:pt x="2269" y="4670"/>
                  </a:cubicBezTo>
                  <a:cubicBezTo>
                    <a:pt x="2002" y="3870"/>
                    <a:pt x="1702" y="3136"/>
                    <a:pt x="1369" y="2369"/>
                  </a:cubicBezTo>
                  <a:cubicBezTo>
                    <a:pt x="1035" y="1635"/>
                    <a:pt x="768" y="868"/>
                    <a:pt x="435" y="134"/>
                  </a:cubicBezTo>
                  <a:cubicBezTo>
                    <a:pt x="390" y="45"/>
                    <a:pt x="331" y="0"/>
                    <a:pt x="2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464200" y="4376225"/>
              <a:ext cx="37550" cy="78275"/>
            </a:xfrm>
            <a:custGeom>
              <a:rect b="b" l="l" r="r" t="t"/>
              <a:pathLst>
                <a:path extrusionOk="0" h="3131" w="1502">
                  <a:moveTo>
                    <a:pt x="244" y="1"/>
                  </a:moveTo>
                  <a:cubicBezTo>
                    <a:pt x="220" y="1"/>
                    <a:pt x="195" y="9"/>
                    <a:pt x="167" y="28"/>
                  </a:cubicBezTo>
                  <a:cubicBezTo>
                    <a:pt x="34" y="95"/>
                    <a:pt x="0" y="195"/>
                    <a:pt x="34" y="295"/>
                  </a:cubicBezTo>
                  <a:cubicBezTo>
                    <a:pt x="267" y="795"/>
                    <a:pt x="467" y="1262"/>
                    <a:pt x="667" y="1729"/>
                  </a:cubicBezTo>
                  <a:cubicBezTo>
                    <a:pt x="867" y="2196"/>
                    <a:pt x="1101" y="2630"/>
                    <a:pt x="1334" y="3097"/>
                  </a:cubicBezTo>
                  <a:cubicBezTo>
                    <a:pt x="1368" y="3130"/>
                    <a:pt x="1435" y="3130"/>
                    <a:pt x="1468" y="3130"/>
                  </a:cubicBezTo>
                  <a:cubicBezTo>
                    <a:pt x="1501" y="3097"/>
                    <a:pt x="1501" y="3063"/>
                    <a:pt x="1501" y="3030"/>
                  </a:cubicBezTo>
                  <a:cubicBezTo>
                    <a:pt x="1368" y="2530"/>
                    <a:pt x="1234" y="2029"/>
                    <a:pt x="1001" y="1562"/>
                  </a:cubicBezTo>
                  <a:cubicBezTo>
                    <a:pt x="801" y="1095"/>
                    <a:pt x="634" y="595"/>
                    <a:pt x="434" y="128"/>
                  </a:cubicBezTo>
                  <a:cubicBezTo>
                    <a:pt x="362" y="56"/>
                    <a:pt x="307" y="1"/>
                    <a:pt x="24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4510050" y="4353250"/>
              <a:ext cx="37550" cy="78725"/>
            </a:xfrm>
            <a:custGeom>
              <a:rect b="b" l="l" r="r" t="t"/>
              <a:pathLst>
                <a:path extrusionOk="0" h="3149" w="1502">
                  <a:moveTo>
                    <a:pt x="238" y="1"/>
                  </a:moveTo>
                  <a:cubicBezTo>
                    <a:pt x="215" y="1"/>
                    <a:pt x="191" y="5"/>
                    <a:pt x="168" y="13"/>
                  </a:cubicBezTo>
                  <a:cubicBezTo>
                    <a:pt x="34" y="113"/>
                    <a:pt x="1" y="180"/>
                    <a:pt x="34" y="313"/>
                  </a:cubicBezTo>
                  <a:cubicBezTo>
                    <a:pt x="268" y="813"/>
                    <a:pt x="468" y="1247"/>
                    <a:pt x="668" y="1714"/>
                  </a:cubicBezTo>
                  <a:cubicBezTo>
                    <a:pt x="868" y="2181"/>
                    <a:pt x="1102" y="2648"/>
                    <a:pt x="1335" y="3115"/>
                  </a:cubicBezTo>
                  <a:cubicBezTo>
                    <a:pt x="1368" y="3148"/>
                    <a:pt x="1435" y="3148"/>
                    <a:pt x="1469" y="3148"/>
                  </a:cubicBezTo>
                  <a:cubicBezTo>
                    <a:pt x="1502" y="3115"/>
                    <a:pt x="1502" y="3048"/>
                    <a:pt x="1502" y="3015"/>
                  </a:cubicBezTo>
                  <a:cubicBezTo>
                    <a:pt x="1368" y="2515"/>
                    <a:pt x="1202" y="2014"/>
                    <a:pt x="1002" y="1547"/>
                  </a:cubicBezTo>
                  <a:cubicBezTo>
                    <a:pt x="801" y="1114"/>
                    <a:pt x="635" y="613"/>
                    <a:pt x="434" y="146"/>
                  </a:cubicBezTo>
                  <a:cubicBezTo>
                    <a:pt x="384" y="44"/>
                    <a:pt x="313" y="1"/>
                    <a:pt x="23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4556750" y="4328325"/>
              <a:ext cx="37550" cy="78625"/>
            </a:xfrm>
            <a:custGeom>
              <a:rect b="b" l="l" r="r" t="t"/>
              <a:pathLst>
                <a:path extrusionOk="0" h="3145" w="1502">
                  <a:moveTo>
                    <a:pt x="221" y="0"/>
                  </a:moveTo>
                  <a:cubicBezTo>
                    <a:pt x="203" y="0"/>
                    <a:pt x="185" y="3"/>
                    <a:pt x="168" y="9"/>
                  </a:cubicBezTo>
                  <a:cubicBezTo>
                    <a:pt x="68" y="109"/>
                    <a:pt x="1" y="176"/>
                    <a:pt x="68" y="309"/>
                  </a:cubicBezTo>
                  <a:cubicBezTo>
                    <a:pt x="268" y="810"/>
                    <a:pt x="468" y="1243"/>
                    <a:pt x="668" y="1710"/>
                  </a:cubicBezTo>
                  <a:cubicBezTo>
                    <a:pt x="901" y="2177"/>
                    <a:pt x="1102" y="2644"/>
                    <a:pt x="1335" y="3078"/>
                  </a:cubicBezTo>
                  <a:cubicBezTo>
                    <a:pt x="1402" y="3145"/>
                    <a:pt x="1435" y="3145"/>
                    <a:pt x="1469" y="3145"/>
                  </a:cubicBezTo>
                  <a:cubicBezTo>
                    <a:pt x="1502" y="3078"/>
                    <a:pt x="1502" y="3045"/>
                    <a:pt x="1502" y="3011"/>
                  </a:cubicBezTo>
                  <a:cubicBezTo>
                    <a:pt x="1402" y="2511"/>
                    <a:pt x="1235" y="2011"/>
                    <a:pt x="1002" y="1544"/>
                  </a:cubicBezTo>
                  <a:cubicBezTo>
                    <a:pt x="801" y="1110"/>
                    <a:pt x="635" y="610"/>
                    <a:pt x="434" y="143"/>
                  </a:cubicBezTo>
                  <a:cubicBezTo>
                    <a:pt x="380" y="60"/>
                    <a:pt x="302" y="0"/>
                    <a:pt x="22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4598450" y="4310725"/>
              <a:ext cx="38400" cy="78725"/>
            </a:xfrm>
            <a:custGeom>
              <a:rect b="b" l="l" r="r" t="t"/>
              <a:pathLst>
                <a:path extrusionOk="0" h="3149" w="1536">
                  <a:moveTo>
                    <a:pt x="242" y="1"/>
                  </a:moveTo>
                  <a:cubicBezTo>
                    <a:pt x="217" y="1"/>
                    <a:pt x="191" y="5"/>
                    <a:pt x="167" y="13"/>
                  </a:cubicBezTo>
                  <a:cubicBezTo>
                    <a:pt x="67" y="79"/>
                    <a:pt x="1" y="179"/>
                    <a:pt x="67" y="313"/>
                  </a:cubicBezTo>
                  <a:cubicBezTo>
                    <a:pt x="268" y="813"/>
                    <a:pt x="468" y="1247"/>
                    <a:pt x="668" y="1714"/>
                  </a:cubicBezTo>
                  <a:cubicBezTo>
                    <a:pt x="901" y="2181"/>
                    <a:pt x="1101" y="2614"/>
                    <a:pt x="1335" y="3081"/>
                  </a:cubicBezTo>
                  <a:cubicBezTo>
                    <a:pt x="1402" y="3148"/>
                    <a:pt x="1435" y="3148"/>
                    <a:pt x="1468" y="3148"/>
                  </a:cubicBezTo>
                  <a:cubicBezTo>
                    <a:pt x="1535" y="3081"/>
                    <a:pt x="1535" y="3048"/>
                    <a:pt x="1535" y="3015"/>
                  </a:cubicBezTo>
                  <a:cubicBezTo>
                    <a:pt x="1402" y="2514"/>
                    <a:pt x="1235" y="2014"/>
                    <a:pt x="1035" y="1547"/>
                  </a:cubicBezTo>
                  <a:cubicBezTo>
                    <a:pt x="801" y="1080"/>
                    <a:pt x="634" y="580"/>
                    <a:pt x="434" y="146"/>
                  </a:cubicBezTo>
                  <a:cubicBezTo>
                    <a:pt x="409" y="44"/>
                    <a:pt x="325" y="1"/>
                    <a:pt x="24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4651825" y="4284775"/>
              <a:ext cx="56725" cy="119675"/>
            </a:xfrm>
            <a:custGeom>
              <a:rect b="b" l="l" r="r" t="t"/>
              <a:pathLst>
                <a:path extrusionOk="0" h="4787" w="2269">
                  <a:moveTo>
                    <a:pt x="279" y="0"/>
                  </a:moveTo>
                  <a:cubicBezTo>
                    <a:pt x="241" y="0"/>
                    <a:pt x="202" y="15"/>
                    <a:pt x="167" y="50"/>
                  </a:cubicBezTo>
                  <a:cubicBezTo>
                    <a:pt x="67" y="117"/>
                    <a:pt x="1" y="217"/>
                    <a:pt x="67" y="317"/>
                  </a:cubicBezTo>
                  <a:cubicBezTo>
                    <a:pt x="401" y="1084"/>
                    <a:pt x="734" y="1784"/>
                    <a:pt x="1068" y="2552"/>
                  </a:cubicBezTo>
                  <a:cubicBezTo>
                    <a:pt x="1402" y="3286"/>
                    <a:pt x="1735" y="4053"/>
                    <a:pt x="2102" y="4753"/>
                  </a:cubicBezTo>
                  <a:cubicBezTo>
                    <a:pt x="2135" y="4787"/>
                    <a:pt x="2169" y="4787"/>
                    <a:pt x="2235" y="4787"/>
                  </a:cubicBezTo>
                  <a:cubicBezTo>
                    <a:pt x="2269" y="4753"/>
                    <a:pt x="2269" y="4720"/>
                    <a:pt x="2269" y="4687"/>
                  </a:cubicBezTo>
                  <a:cubicBezTo>
                    <a:pt x="2002" y="3886"/>
                    <a:pt x="1735" y="3119"/>
                    <a:pt x="1402" y="2385"/>
                  </a:cubicBezTo>
                  <a:cubicBezTo>
                    <a:pt x="1068" y="1618"/>
                    <a:pt x="768" y="884"/>
                    <a:pt x="434" y="117"/>
                  </a:cubicBezTo>
                  <a:cubicBezTo>
                    <a:pt x="412" y="51"/>
                    <a:pt x="348" y="0"/>
                    <a:pt x="27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4693525" y="4266675"/>
              <a:ext cx="37550" cy="78575"/>
            </a:xfrm>
            <a:custGeom>
              <a:rect b="b" l="l" r="r" t="t"/>
              <a:pathLst>
                <a:path extrusionOk="0" h="3143" w="1502">
                  <a:moveTo>
                    <a:pt x="210" y="0"/>
                  </a:moveTo>
                  <a:cubicBezTo>
                    <a:pt x="195" y="0"/>
                    <a:pt x="181" y="2"/>
                    <a:pt x="167" y="7"/>
                  </a:cubicBezTo>
                  <a:cubicBezTo>
                    <a:pt x="34" y="107"/>
                    <a:pt x="0" y="173"/>
                    <a:pt x="34" y="307"/>
                  </a:cubicBezTo>
                  <a:cubicBezTo>
                    <a:pt x="267" y="807"/>
                    <a:pt x="467" y="1274"/>
                    <a:pt x="668" y="1741"/>
                  </a:cubicBezTo>
                  <a:cubicBezTo>
                    <a:pt x="868" y="2175"/>
                    <a:pt x="1101" y="2642"/>
                    <a:pt x="1335" y="3109"/>
                  </a:cubicBezTo>
                  <a:cubicBezTo>
                    <a:pt x="1401" y="3142"/>
                    <a:pt x="1435" y="3142"/>
                    <a:pt x="1468" y="3142"/>
                  </a:cubicBezTo>
                  <a:cubicBezTo>
                    <a:pt x="1501" y="3109"/>
                    <a:pt x="1501" y="3076"/>
                    <a:pt x="1501" y="3009"/>
                  </a:cubicBezTo>
                  <a:cubicBezTo>
                    <a:pt x="1401" y="2508"/>
                    <a:pt x="1235" y="2008"/>
                    <a:pt x="1001" y="1574"/>
                  </a:cubicBezTo>
                  <a:cubicBezTo>
                    <a:pt x="801" y="1107"/>
                    <a:pt x="634" y="607"/>
                    <a:pt x="434" y="140"/>
                  </a:cubicBezTo>
                  <a:cubicBezTo>
                    <a:pt x="405" y="83"/>
                    <a:pt x="302" y="0"/>
                    <a:pt x="21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4740225" y="4244025"/>
              <a:ext cx="38375" cy="78700"/>
            </a:xfrm>
            <a:custGeom>
              <a:rect b="b" l="l" r="r" t="t"/>
              <a:pathLst>
                <a:path extrusionOk="0" h="3148" w="1535">
                  <a:moveTo>
                    <a:pt x="242" y="0"/>
                  </a:moveTo>
                  <a:cubicBezTo>
                    <a:pt x="216" y="0"/>
                    <a:pt x="191" y="4"/>
                    <a:pt x="167" y="12"/>
                  </a:cubicBezTo>
                  <a:cubicBezTo>
                    <a:pt x="67" y="79"/>
                    <a:pt x="0" y="179"/>
                    <a:pt x="67" y="312"/>
                  </a:cubicBezTo>
                  <a:cubicBezTo>
                    <a:pt x="267" y="813"/>
                    <a:pt x="467" y="1246"/>
                    <a:pt x="668" y="1713"/>
                  </a:cubicBezTo>
                  <a:cubicBezTo>
                    <a:pt x="901" y="2180"/>
                    <a:pt x="1101" y="2647"/>
                    <a:pt x="1335" y="3081"/>
                  </a:cubicBezTo>
                  <a:cubicBezTo>
                    <a:pt x="1401" y="3148"/>
                    <a:pt x="1435" y="3148"/>
                    <a:pt x="1468" y="3148"/>
                  </a:cubicBezTo>
                  <a:cubicBezTo>
                    <a:pt x="1535" y="3081"/>
                    <a:pt x="1535" y="3048"/>
                    <a:pt x="1535" y="3014"/>
                  </a:cubicBezTo>
                  <a:cubicBezTo>
                    <a:pt x="1401" y="2514"/>
                    <a:pt x="1235" y="2013"/>
                    <a:pt x="1034" y="1546"/>
                  </a:cubicBezTo>
                  <a:cubicBezTo>
                    <a:pt x="801" y="1079"/>
                    <a:pt x="634" y="579"/>
                    <a:pt x="434" y="145"/>
                  </a:cubicBezTo>
                  <a:cubicBezTo>
                    <a:pt x="409" y="44"/>
                    <a:pt x="32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4786100" y="4219300"/>
              <a:ext cx="38375" cy="78400"/>
            </a:xfrm>
            <a:custGeom>
              <a:rect b="b" l="l" r="r" t="t"/>
              <a:pathLst>
                <a:path extrusionOk="0" h="3136" w="1535">
                  <a:moveTo>
                    <a:pt x="167" y="0"/>
                  </a:moveTo>
                  <a:cubicBezTo>
                    <a:pt x="67" y="67"/>
                    <a:pt x="0" y="167"/>
                    <a:pt x="67" y="301"/>
                  </a:cubicBezTo>
                  <a:cubicBezTo>
                    <a:pt x="267" y="768"/>
                    <a:pt x="467" y="1235"/>
                    <a:pt x="667" y="1702"/>
                  </a:cubicBezTo>
                  <a:cubicBezTo>
                    <a:pt x="901" y="2169"/>
                    <a:pt x="1101" y="2602"/>
                    <a:pt x="1334" y="3069"/>
                  </a:cubicBezTo>
                  <a:cubicBezTo>
                    <a:pt x="1401" y="3136"/>
                    <a:pt x="1434" y="3136"/>
                    <a:pt x="1468" y="3136"/>
                  </a:cubicBezTo>
                  <a:cubicBezTo>
                    <a:pt x="1534" y="3069"/>
                    <a:pt x="1534" y="3036"/>
                    <a:pt x="1534" y="3002"/>
                  </a:cubicBezTo>
                  <a:cubicBezTo>
                    <a:pt x="1401" y="2502"/>
                    <a:pt x="1234" y="2002"/>
                    <a:pt x="1034" y="1535"/>
                  </a:cubicBezTo>
                  <a:cubicBezTo>
                    <a:pt x="801" y="1068"/>
                    <a:pt x="634" y="567"/>
                    <a:pt x="434" y="134"/>
                  </a:cubicBezTo>
                  <a:cubicBezTo>
                    <a:pt x="400" y="34"/>
                    <a:pt x="267"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4829450" y="4201100"/>
              <a:ext cx="37550" cy="78275"/>
            </a:xfrm>
            <a:custGeom>
              <a:rect b="b" l="l" r="r" t="t"/>
              <a:pathLst>
                <a:path extrusionOk="0" h="3131" w="1502">
                  <a:moveTo>
                    <a:pt x="235" y="1"/>
                  </a:moveTo>
                  <a:cubicBezTo>
                    <a:pt x="210" y="1"/>
                    <a:pt x="186" y="9"/>
                    <a:pt x="167" y="28"/>
                  </a:cubicBezTo>
                  <a:cubicBezTo>
                    <a:pt x="34" y="95"/>
                    <a:pt x="1" y="195"/>
                    <a:pt x="34" y="295"/>
                  </a:cubicBezTo>
                  <a:cubicBezTo>
                    <a:pt x="234" y="795"/>
                    <a:pt x="434" y="1262"/>
                    <a:pt x="668" y="1729"/>
                  </a:cubicBezTo>
                  <a:cubicBezTo>
                    <a:pt x="868" y="2196"/>
                    <a:pt x="1068" y="2630"/>
                    <a:pt x="1335" y="3097"/>
                  </a:cubicBezTo>
                  <a:cubicBezTo>
                    <a:pt x="1368" y="3130"/>
                    <a:pt x="1402" y="3130"/>
                    <a:pt x="1468" y="3130"/>
                  </a:cubicBezTo>
                  <a:cubicBezTo>
                    <a:pt x="1502" y="3097"/>
                    <a:pt x="1502" y="3063"/>
                    <a:pt x="1502" y="3030"/>
                  </a:cubicBezTo>
                  <a:cubicBezTo>
                    <a:pt x="1368" y="2530"/>
                    <a:pt x="1201" y="2029"/>
                    <a:pt x="1001" y="1562"/>
                  </a:cubicBezTo>
                  <a:cubicBezTo>
                    <a:pt x="801" y="1095"/>
                    <a:pt x="634" y="595"/>
                    <a:pt x="401" y="128"/>
                  </a:cubicBezTo>
                  <a:cubicBezTo>
                    <a:pt x="377" y="56"/>
                    <a:pt x="301" y="1"/>
                    <a:pt x="23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4876150" y="4182300"/>
              <a:ext cx="56725" cy="119575"/>
            </a:xfrm>
            <a:custGeom>
              <a:rect b="b" l="l" r="r" t="t"/>
              <a:pathLst>
                <a:path extrusionOk="0" h="4783" w="2269">
                  <a:moveTo>
                    <a:pt x="242" y="0"/>
                  </a:moveTo>
                  <a:cubicBezTo>
                    <a:pt x="217" y="0"/>
                    <a:pt x="192" y="4"/>
                    <a:pt x="167" y="13"/>
                  </a:cubicBezTo>
                  <a:cubicBezTo>
                    <a:pt x="34" y="113"/>
                    <a:pt x="1" y="179"/>
                    <a:pt x="34" y="313"/>
                  </a:cubicBezTo>
                  <a:cubicBezTo>
                    <a:pt x="368" y="1047"/>
                    <a:pt x="701" y="1781"/>
                    <a:pt x="1035" y="2514"/>
                  </a:cubicBezTo>
                  <a:cubicBezTo>
                    <a:pt x="1368" y="3282"/>
                    <a:pt x="1702" y="4015"/>
                    <a:pt x="2102" y="4716"/>
                  </a:cubicBezTo>
                  <a:cubicBezTo>
                    <a:pt x="2135" y="4783"/>
                    <a:pt x="2169" y="4783"/>
                    <a:pt x="2202" y="4783"/>
                  </a:cubicBezTo>
                  <a:cubicBezTo>
                    <a:pt x="2269" y="4716"/>
                    <a:pt x="2269" y="4683"/>
                    <a:pt x="2269" y="4649"/>
                  </a:cubicBezTo>
                  <a:cubicBezTo>
                    <a:pt x="2002" y="3849"/>
                    <a:pt x="1702" y="3115"/>
                    <a:pt x="1368" y="2348"/>
                  </a:cubicBezTo>
                  <a:cubicBezTo>
                    <a:pt x="1035" y="1614"/>
                    <a:pt x="768" y="847"/>
                    <a:pt x="434" y="113"/>
                  </a:cubicBezTo>
                  <a:cubicBezTo>
                    <a:pt x="384" y="38"/>
                    <a:pt x="31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4917850" y="4164800"/>
              <a:ext cx="37550" cy="78700"/>
            </a:xfrm>
            <a:custGeom>
              <a:rect b="b" l="l" r="r" t="t"/>
              <a:pathLst>
                <a:path extrusionOk="0" h="3148" w="1502">
                  <a:moveTo>
                    <a:pt x="238" y="0"/>
                  </a:moveTo>
                  <a:cubicBezTo>
                    <a:pt x="215" y="0"/>
                    <a:pt x="191" y="4"/>
                    <a:pt x="167" y="12"/>
                  </a:cubicBezTo>
                  <a:cubicBezTo>
                    <a:pt x="34" y="79"/>
                    <a:pt x="0" y="179"/>
                    <a:pt x="34" y="312"/>
                  </a:cubicBezTo>
                  <a:cubicBezTo>
                    <a:pt x="234" y="813"/>
                    <a:pt x="467" y="1246"/>
                    <a:pt x="668" y="1713"/>
                  </a:cubicBezTo>
                  <a:cubicBezTo>
                    <a:pt x="868" y="2180"/>
                    <a:pt x="1068" y="2614"/>
                    <a:pt x="1335" y="3081"/>
                  </a:cubicBezTo>
                  <a:cubicBezTo>
                    <a:pt x="1368" y="3148"/>
                    <a:pt x="1401" y="3148"/>
                    <a:pt x="1468" y="3148"/>
                  </a:cubicBezTo>
                  <a:cubicBezTo>
                    <a:pt x="1502" y="3081"/>
                    <a:pt x="1502" y="3048"/>
                    <a:pt x="1502" y="3014"/>
                  </a:cubicBezTo>
                  <a:cubicBezTo>
                    <a:pt x="1368" y="2514"/>
                    <a:pt x="1201" y="2014"/>
                    <a:pt x="1001" y="1547"/>
                  </a:cubicBezTo>
                  <a:cubicBezTo>
                    <a:pt x="801" y="1080"/>
                    <a:pt x="634" y="579"/>
                    <a:pt x="434" y="146"/>
                  </a:cubicBezTo>
                  <a:cubicBezTo>
                    <a:pt x="383" y="44"/>
                    <a:pt x="313" y="0"/>
                    <a:pt x="23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4963725" y="4140900"/>
              <a:ext cx="37550" cy="78425"/>
            </a:xfrm>
            <a:custGeom>
              <a:rect b="b" l="l" r="r" t="t"/>
              <a:pathLst>
                <a:path extrusionOk="0" h="3137" w="1502">
                  <a:moveTo>
                    <a:pt x="167" y="1"/>
                  </a:moveTo>
                  <a:cubicBezTo>
                    <a:pt x="33" y="101"/>
                    <a:pt x="0" y="168"/>
                    <a:pt x="33" y="301"/>
                  </a:cubicBezTo>
                  <a:cubicBezTo>
                    <a:pt x="234" y="801"/>
                    <a:pt x="467" y="1235"/>
                    <a:pt x="667" y="1702"/>
                  </a:cubicBezTo>
                  <a:cubicBezTo>
                    <a:pt x="867" y="2169"/>
                    <a:pt x="1068" y="2636"/>
                    <a:pt x="1334" y="3070"/>
                  </a:cubicBezTo>
                  <a:cubicBezTo>
                    <a:pt x="1368" y="3136"/>
                    <a:pt x="1401" y="3136"/>
                    <a:pt x="1468" y="3136"/>
                  </a:cubicBezTo>
                  <a:cubicBezTo>
                    <a:pt x="1501" y="3070"/>
                    <a:pt x="1501" y="3036"/>
                    <a:pt x="1501" y="3003"/>
                  </a:cubicBezTo>
                  <a:cubicBezTo>
                    <a:pt x="1368" y="2503"/>
                    <a:pt x="1201" y="2002"/>
                    <a:pt x="1001" y="1535"/>
                  </a:cubicBezTo>
                  <a:cubicBezTo>
                    <a:pt x="801" y="1102"/>
                    <a:pt x="634" y="601"/>
                    <a:pt x="434" y="134"/>
                  </a:cubicBezTo>
                  <a:cubicBezTo>
                    <a:pt x="367" y="34"/>
                    <a:pt x="267" y="1"/>
                    <a:pt x="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5010425" y="4116425"/>
              <a:ext cx="37550" cy="78700"/>
            </a:xfrm>
            <a:custGeom>
              <a:rect b="b" l="l" r="r" t="t"/>
              <a:pathLst>
                <a:path extrusionOk="0" h="3148" w="1502">
                  <a:moveTo>
                    <a:pt x="242" y="0"/>
                  </a:moveTo>
                  <a:cubicBezTo>
                    <a:pt x="216" y="0"/>
                    <a:pt x="191" y="5"/>
                    <a:pt x="167" y="12"/>
                  </a:cubicBezTo>
                  <a:cubicBezTo>
                    <a:pt x="33" y="112"/>
                    <a:pt x="0" y="179"/>
                    <a:pt x="33" y="313"/>
                  </a:cubicBezTo>
                  <a:cubicBezTo>
                    <a:pt x="267" y="813"/>
                    <a:pt x="467" y="1280"/>
                    <a:pt x="667" y="1714"/>
                  </a:cubicBezTo>
                  <a:cubicBezTo>
                    <a:pt x="867" y="2181"/>
                    <a:pt x="1101" y="2648"/>
                    <a:pt x="1334" y="3115"/>
                  </a:cubicBezTo>
                  <a:cubicBezTo>
                    <a:pt x="1368" y="3148"/>
                    <a:pt x="1434" y="3148"/>
                    <a:pt x="1468" y="3148"/>
                  </a:cubicBezTo>
                  <a:cubicBezTo>
                    <a:pt x="1501" y="3115"/>
                    <a:pt x="1501" y="3081"/>
                    <a:pt x="1501" y="3015"/>
                  </a:cubicBezTo>
                  <a:cubicBezTo>
                    <a:pt x="1368" y="2514"/>
                    <a:pt x="1234" y="2014"/>
                    <a:pt x="1001" y="1547"/>
                  </a:cubicBezTo>
                  <a:cubicBezTo>
                    <a:pt x="801" y="1113"/>
                    <a:pt x="634" y="613"/>
                    <a:pt x="434" y="146"/>
                  </a:cubicBezTo>
                  <a:cubicBezTo>
                    <a:pt x="408" y="44"/>
                    <a:pt x="324"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5052950" y="4098375"/>
              <a:ext cx="38375" cy="78425"/>
            </a:xfrm>
            <a:custGeom>
              <a:rect b="b" l="l" r="r" t="t"/>
              <a:pathLst>
                <a:path extrusionOk="0" h="3137" w="1535">
                  <a:moveTo>
                    <a:pt x="167" y="1"/>
                  </a:moveTo>
                  <a:cubicBezTo>
                    <a:pt x="67" y="67"/>
                    <a:pt x="0" y="167"/>
                    <a:pt x="67" y="301"/>
                  </a:cubicBezTo>
                  <a:cubicBezTo>
                    <a:pt x="267" y="801"/>
                    <a:pt x="467" y="1235"/>
                    <a:pt x="667" y="1702"/>
                  </a:cubicBezTo>
                  <a:cubicBezTo>
                    <a:pt x="901" y="2169"/>
                    <a:pt x="1101" y="2636"/>
                    <a:pt x="1335" y="3069"/>
                  </a:cubicBezTo>
                  <a:cubicBezTo>
                    <a:pt x="1401" y="3136"/>
                    <a:pt x="1435" y="3136"/>
                    <a:pt x="1468" y="3136"/>
                  </a:cubicBezTo>
                  <a:cubicBezTo>
                    <a:pt x="1535" y="3069"/>
                    <a:pt x="1535" y="3036"/>
                    <a:pt x="1535" y="3003"/>
                  </a:cubicBezTo>
                  <a:cubicBezTo>
                    <a:pt x="1401" y="2502"/>
                    <a:pt x="1235" y="2002"/>
                    <a:pt x="1034" y="1535"/>
                  </a:cubicBezTo>
                  <a:cubicBezTo>
                    <a:pt x="801" y="1068"/>
                    <a:pt x="634" y="568"/>
                    <a:pt x="434" y="134"/>
                  </a:cubicBezTo>
                  <a:cubicBezTo>
                    <a:pt x="401" y="34"/>
                    <a:pt x="267" y="1"/>
                    <a:pt x="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4496725" y="4540775"/>
              <a:ext cx="45050" cy="42750"/>
            </a:xfrm>
            <a:custGeom>
              <a:rect b="b" l="l" r="r" t="t"/>
              <a:pathLst>
                <a:path extrusionOk="0" h="1710" w="1802">
                  <a:moveTo>
                    <a:pt x="805" y="0"/>
                  </a:moveTo>
                  <a:cubicBezTo>
                    <a:pt x="715" y="0"/>
                    <a:pt x="624" y="16"/>
                    <a:pt x="534" y="51"/>
                  </a:cubicBezTo>
                  <a:cubicBezTo>
                    <a:pt x="167" y="217"/>
                    <a:pt x="0" y="718"/>
                    <a:pt x="200" y="1151"/>
                  </a:cubicBezTo>
                  <a:cubicBezTo>
                    <a:pt x="379" y="1509"/>
                    <a:pt x="675" y="1710"/>
                    <a:pt x="983" y="1710"/>
                  </a:cubicBezTo>
                  <a:cubicBezTo>
                    <a:pt x="1078" y="1710"/>
                    <a:pt x="1174" y="1691"/>
                    <a:pt x="1268" y="1652"/>
                  </a:cubicBezTo>
                  <a:cubicBezTo>
                    <a:pt x="1635" y="1485"/>
                    <a:pt x="1801" y="985"/>
                    <a:pt x="1601" y="551"/>
                  </a:cubicBezTo>
                  <a:cubicBezTo>
                    <a:pt x="1469" y="234"/>
                    <a:pt x="1148" y="0"/>
                    <a:pt x="8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4687675" y="4457375"/>
              <a:ext cx="45075" cy="42775"/>
            </a:xfrm>
            <a:custGeom>
              <a:rect b="b" l="l" r="r" t="t"/>
              <a:pathLst>
                <a:path extrusionOk="0" h="1711" w="1803">
                  <a:moveTo>
                    <a:pt x="772" y="0"/>
                  </a:moveTo>
                  <a:cubicBezTo>
                    <a:pt x="691" y="0"/>
                    <a:pt x="611" y="16"/>
                    <a:pt x="535" y="51"/>
                  </a:cubicBezTo>
                  <a:cubicBezTo>
                    <a:pt x="168" y="218"/>
                    <a:pt x="1" y="718"/>
                    <a:pt x="201" y="1152"/>
                  </a:cubicBezTo>
                  <a:cubicBezTo>
                    <a:pt x="354" y="1509"/>
                    <a:pt x="664" y="1710"/>
                    <a:pt x="965" y="1710"/>
                  </a:cubicBezTo>
                  <a:cubicBezTo>
                    <a:pt x="1057" y="1710"/>
                    <a:pt x="1149" y="1691"/>
                    <a:pt x="1235" y="1652"/>
                  </a:cubicBezTo>
                  <a:cubicBezTo>
                    <a:pt x="1635" y="1485"/>
                    <a:pt x="1802" y="985"/>
                    <a:pt x="1569" y="551"/>
                  </a:cubicBezTo>
                  <a:cubicBezTo>
                    <a:pt x="1410" y="234"/>
                    <a:pt x="1084" y="0"/>
                    <a:pt x="7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4562600" y="4496150"/>
              <a:ext cx="110100" cy="76800"/>
            </a:xfrm>
            <a:custGeom>
              <a:rect b="b" l="l" r="r" t="t"/>
              <a:pathLst>
                <a:path extrusionOk="0" h="3072" w="4404">
                  <a:moveTo>
                    <a:pt x="4170" y="1"/>
                  </a:moveTo>
                  <a:cubicBezTo>
                    <a:pt x="4070" y="1"/>
                    <a:pt x="4003" y="101"/>
                    <a:pt x="4003" y="168"/>
                  </a:cubicBezTo>
                  <a:cubicBezTo>
                    <a:pt x="4003" y="635"/>
                    <a:pt x="3870" y="1102"/>
                    <a:pt x="3670" y="1469"/>
                  </a:cubicBezTo>
                  <a:cubicBezTo>
                    <a:pt x="3469" y="1836"/>
                    <a:pt x="3136" y="2136"/>
                    <a:pt x="2702" y="2336"/>
                  </a:cubicBezTo>
                  <a:cubicBezTo>
                    <a:pt x="2462" y="2489"/>
                    <a:pt x="2179" y="2556"/>
                    <a:pt x="1900" y="2556"/>
                  </a:cubicBezTo>
                  <a:cubicBezTo>
                    <a:pt x="1752" y="2556"/>
                    <a:pt x="1606" y="2537"/>
                    <a:pt x="1468" y="2503"/>
                  </a:cubicBezTo>
                  <a:cubicBezTo>
                    <a:pt x="1034" y="2436"/>
                    <a:pt x="567" y="2236"/>
                    <a:pt x="234" y="1936"/>
                  </a:cubicBezTo>
                  <a:cubicBezTo>
                    <a:pt x="167" y="1902"/>
                    <a:pt x="134" y="1902"/>
                    <a:pt x="67" y="1902"/>
                  </a:cubicBezTo>
                  <a:cubicBezTo>
                    <a:pt x="0" y="1936"/>
                    <a:pt x="0" y="2002"/>
                    <a:pt x="34" y="2102"/>
                  </a:cubicBezTo>
                  <a:cubicBezTo>
                    <a:pt x="367" y="2503"/>
                    <a:pt x="801" y="2803"/>
                    <a:pt x="1335" y="2970"/>
                  </a:cubicBezTo>
                  <a:cubicBezTo>
                    <a:pt x="1550" y="3037"/>
                    <a:pt x="1776" y="3072"/>
                    <a:pt x="2002" y="3072"/>
                  </a:cubicBezTo>
                  <a:cubicBezTo>
                    <a:pt x="2336" y="3072"/>
                    <a:pt x="2670" y="2996"/>
                    <a:pt x="2969" y="2836"/>
                  </a:cubicBezTo>
                  <a:cubicBezTo>
                    <a:pt x="3469" y="2636"/>
                    <a:pt x="3870" y="2236"/>
                    <a:pt x="4137" y="1736"/>
                  </a:cubicBezTo>
                  <a:cubicBezTo>
                    <a:pt x="4370" y="1235"/>
                    <a:pt x="4403" y="668"/>
                    <a:pt x="4303" y="134"/>
                  </a:cubicBezTo>
                  <a:cubicBezTo>
                    <a:pt x="4303" y="68"/>
                    <a:pt x="4237" y="1"/>
                    <a:pt x="41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4711025" y="4492800"/>
              <a:ext cx="103450" cy="78425"/>
            </a:xfrm>
            <a:custGeom>
              <a:rect b="b" l="l" r="r" t="t"/>
              <a:pathLst>
                <a:path extrusionOk="0" h="3137" w="4138">
                  <a:moveTo>
                    <a:pt x="2381" y="1"/>
                  </a:moveTo>
                  <a:cubicBezTo>
                    <a:pt x="2086" y="1"/>
                    <a:pt x="1774" y="65"/>
                    <a:pt x="1469" y="202"/>
                  </a:cubicBezTo>
                  <a:cubicBezTo>
                    <a:pt x="501" y="602"/>
                    <a:pt x="1" y="1569"/>
                    <a:pt x="368" y="2303"/>
                  </a:cubicBezTo>
                  <a:cubicBezTo>
                    <a:pt x="597" y="2830"/>
                    <a:pt x="1156" y="3137"/>
                    <a:pt x="1798" y="3137"/>
                  </a:cubicBezTo>
                  <a:cubicBezTo>
                    <a:pt x="2090" y="3137"/>
                    <a:pt x="2400" y="3073"/>
                    <a:pt x="2703" y="2937"/>
                  </a:cubicBezTo>
                  <a:cubicBezTo>
                    <a:pt x="3637" y="2537"/>
                    <a:pt x="4137" y="1569"/>
                    <a:pt x="3804" y="802"/>
                  </a:cubicBezTo>
                  <a:cubicBezTo>
                    <a:pt x="3575" y="300"/>
                    <a:pt x="3019" y="1"/>
                    <a:pt x="238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4475875" y="4605400"/>
              <a:ext cx="103425" cy="78400"/>
            </a:xfrm>
            <a:custGeom>
              <a:rect b="b" l="l" r="r" t="t"/>
              <a:pathLst>
                <a:path extrusionOk="0" h="3136" w="4137">
                  <a:moveTo>
                    <a:pt x="2380" y="0"/>
                  </a:moveTo>
                  <a:cubicBezTo>
                    <a:pt x="2086" y="0"/>
                    <a:pt x="1773" y="64"/>
                    <a:pt x="1468" y="201"/>
                  </a:cubicBezTo>
                  <a:cubicBezTo>
                    <a:pt x="501" y="601"/>
                    <a:pt x="0" y="1569"/>
                    <a:pt x="334" y="2302"/>
                  </a:cubicBezTo>
                  <a:cubicBezTo>
                    <a:pt x="563" y="2829"/>
                    <a:pt x="1122" y="3136"/>
                    <a:pt x="1763" y="3136"/>
                  </a:cubicBezTo>
                  <a:cubicBezTo>
                    <a:pt x="2056" y="3136"/>
                    <a:pt x="2366" y="3072"/>
                    <a:pt x="2669" y="2936"/>
                  </a:cubicBezTo>
                  <a:cubicBezTo>
                    <a:pt x="3636" y="2536"/>
                    <a:pt x="4136" y="1569"/>
                    <a:pt x="3803" y="801"/>
                  </a:cubicBezTo>
                  <a:cubicBezTo>
                    <a:pt x="3575" y="299"/>
                    <a:pt x="3019" y="0"/>
                    <a:pt x="238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3"/>
          <p:cNvSpPr/>
          <p:nvPr/>
        </p:nvSpPr>
        <p:spPr>
          <a:xfrm>
            <a:off x="862297" y="6571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094988" y="47289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rot="-5400000">
            <a:off x="7108205" y="3166729"/>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21"/>
          <p:cNvSpPr txBox="1"/>
          <p:nvPr>
            <p:ph type="ctrTitle"/>
          </p:nvPr>
        </p:nvSpPr>
        <p:spPr>
          <a:xfrm flipH="1">
            <a:off x="1159000" y="1691875"/>
            <a:ext cx="2185500" cy="577800"/>
          </a:xfrm>
          <a:prstGeom prst="rect">
            <a:avLst/>
          </a:prstGeom>
        </p:spPr>
        <p:txBody>
          <a:bodyPr anchorCtr="0" anchor="b" bIns="91425" lIns="91425" spcFirstLastPara="1" rIns="91425" wrap="square" tIns="91425">
            <a:normAutofit/>
          </a:bodyPr>
          <a:lstStyle>
            <a:lvl1pPr lvl="0" rtl="0">
              <a:lnSpc>
                <a:spcPct val="7000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p:txBody>
      </p:sp>
      <p:sp>
        <p:nvSpPr>
          <p:cNvPr id="431" name="Google Shape;431;p21"/>
          <p:cNvSpPr txBox="1"/>
          <p:nvPr>
            <p:ph idx="1" type="subTitle"/>
          </p:nvPr>
        </p:nvSpPr>
        <p:spPr>
          <a:xfrm flipH="1">
            <a:off x="1158950" y="2146875"/>
            <a:ext cx="2185500" cy="577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000"/>
              <a:buNone/>
              <a:defRPr b="0"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32" name="Google Shape;432;p21"/>
          <p:cNvSpPr/>
          <p:nvPr/>
        </p:nvSpPr>
        <p:spPr>
          <a:xfrm flipH="1" rot="-5586105">
            <a:off x="658321" y="3118105"/>
            <a:ext cx="1431005" cy="2848090"/>
          </a:xfrm>
          <a:custGeom>
            <a:rect b="b" l="l" r="r" t="t"/>
            <a:pathLst>
              <a:path extrusionOk="0" h="91459" w="45953">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1"/>
          <p:cNvSpPr/>
          <p:nvPr/>
        </p:nvSpPr>
        <p:spPr>
          <a:xfrm>
            <a:off x="7724829" y="-63388"/>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21"/>
          <p:cNvGrpSpPr/>
          <p:nvPr/>
        </p:nvGrpSpPr>
        <p:grpSpPr>
          <a:xfrm>
            <a:off x="1096884" y="4214648"/>
            <a:ext cx="671774" cy="473274"/>
            <a:chOff x="4259550" y="437326"/>
            <a:chExt cx="376112" cy="264976"/>
          </a:xfrm>
        </p:grpSpPr>
        <p:sp>
          <p:nvSpPr>
            <p:cNvPr id="435" name="Google Shape;435;p21"/>
            <p:cNvSpPr/>
            <p:nvPr/>
          </p:nvSpPr>
          <p:spPr>
            <a:xfrm>
              <a:off x="4581912" y="43732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1"/>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1"/>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 name="Google Shape;438;p21"/>
          <p:cNvGrpSpPr/>
          <p:nvPr/>
        </p:nvGrpSpPr>
        <p:grpSpPr>
          <a:xfrm>
            <a:off x="461750" y="2953275"/>
            <a:ext cx="596275" cy="831900"/>
            <a:chOff x="1656350" y="2894175"/>
            <a:chExt cx="596275" cy="831900"/>
          </a:xfrm>
        </p:grpSpPr>
        <p:sp>
          <p:nvSpPr>
            <p:cNvPr id="439" name="Google Shape;439;p21"/>
            <p:cNvSpPr/>
            <p:nvPr/>
          </p:nvSpPr>
          <p:spPr>
            <a:xfrm>
              <a:off x="1656350" y="2894175"/>
              <a:ext cx="596275" cy="831900"/>
            </a:xfrm>
            <a:custGeom>
              <a:rect b="b" l="l" r="r" t="t"/>
              <a:pathLst>
                <a:path extrusionOk="0" h="33276" w="23851">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p:nvPr/>
          </p:nvSpPr>
          <p:spPr>
            <a:xfrm>
              <a:off x="2074150" y="3041775"/>
              <a:ext cx="85925" cy="20050"/>
            </a:xfrm>
            <a:custGeom>
              <a:rect b="b" l="l" r="r" t="t"/>
              <a:pathLst>
                <a:path extrusionOk="0" h="802" w="3437">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p:nvPr/>
          </p:nvSpPr>
          <p:spPr>
            <a:xfrm>
              <a:off x="2106675" y="3254450"/>
              <a:ext cx="85075" cy="20050"/>
            </a:xfrm>
            <a:custGeom>
              <a:rect b="b" l="l" r="r" t="t"/>
              <a:pathLst>
                <a:path extrusionOk="0" h="802" w="3403">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a:off x="2102500" y="3097650"/>
              <a:ext cx="66750" cy="17550"/>
            </a:xfrm>
            <a:custGeom>
              <a:rect b="b" l="l" r="r" t="t"/>
              <a:pathLst>
                <a:path extrusionOk="0" h="702" w="267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p:nvPr/>
          </p:nvSpPr>
          <p:spPr>
            <a:xfrm>
              <a:off x="2110850" y="3147700"/>
              <a:ext cx="66725" cy="17525"/>
            </a:xfrm>
            <a:custGeom>
              <a:rect b="b" l="l" r="r" t="t"/>
              <a:pathLst>
                <a:path extrusionOk="0" h="701" w="2669">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1"/>
            <p:cNvSpPr/>
            <p:nvPr/>
          </p:nvSpPr>
          <p:spPr>
            <a:xfrm>
              <a:off x="2115850" y="3201075"/>
              <a:ext cx="65900" cy="17525"/>
            </a:xfrm>
            <a:custGeom>
              <a:rect b="b" l="l" r="r" t="t"/>
              <a:pathLst>
                <a:path extrusionOk="0" h="701" w="2636">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1"/>
            <p:cNvSpPr/>
            <p:nvPr/>
          </p:nvSpPr>
          <p:spPr>
            <a:xfrm>
              <a:off x="2129200" y="3302825"/>
              <a:ext cx="66725" cy="17525"/>
            </a:xfrm>
            <a:custGeom>
              <a:rect b="b" l="l" r="r" t="t"/>
              <a:pathLst>
                <a:path extrusionOk="0" h="701" w="2669">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1"/>
            <p:cNvSpPr/>
            <p:nvPr/>
          </p:nvSpPr>
          <p:spPr>
            <a:xfrm>
              <a:off x="2137525" y="3352850"/>
              <a:ext cx="66750" cy="17550"/>
            </a:xfrm>
            <a:custGeom>
              <a:rect b="b" l="l" r="r" t="t"/>
              <a:pathLst>
                <a:path extrusionOk="0" h="702" w="267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1"/>
            <p:cNvSpPr/>
            <p:nvPr/>
          </p:nvSpPr>
          <p:spPr>
            <a:xfrm>
              <a:off x="2143375" y="3406225"/>
              <a:ext cx="65075" cy="17525"/>
            </a:xfrm>
            <a:custGeom>
              <a:rect b="b" l="l" r="r" t="t"/>
              <a:pathLst>
                <a:path extrusionOk="0" h="701" w="2603">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p:nvPr/>
          </p:nvSpPr>
          <p:spPr>
            <a:xfrm>
              <a:off x="2133350" y="3462925"/>
              <a:ext cx="85925" cy="20050"/>
            </a:xfrm>
            <a:custGeom>
              <a:rect b="b" l="l" r="r" t="t"/>
              <a:pathLst>
                <a:path extrusionOk="0" h="802" w="3437">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p:nvPr/>
          </p:nvSpPr>
          <p:spPr>
            <a:xfrm>
              <a:off x="2156700" y="3511300"/>
              <a:ext cx="66750" cy="17525"/>
            </a:xfrm>
            <a:custGeom>
              <a:rect b="b" l="l" r="r" t="t"/>
              <a:pathLst>
                <a:path extrusionOk="0" h="701" w="267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p:nvPr/>
          </p:nvSpPr>
          <p:spPr>
            <a:xfrm>
              <a:off x="2165875" y="3561325"/>
              <a:ext cx="65925" cy="17550"/>
            </a:xfrm>
            <a:custGeom>
              <a:rect b="b" l="l" r="r" t="t"/>
              <a:pathLst>
                <a:path extrusionOk="0" h="702" w="2637">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
            <p:cNvSpPr/>
            <p:nvPr/>
          </p:nvSpPr>
          <p:spPr>
            <a:xfrm>
              <a:off x="2170050" y="3615550"/>
              <a:ext cx="66750" cy="17525"/>
            </a:xfrm>
            <a:custGeom>
              <a:rect b="b" l="l" r="r" t="t"/>
              <a:pathLst>
                <a:path extrusionOk="0" h="701" w="267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p:nvPr/>
          </p:nvSpPr>
          <p:spPr>
            <a:xfrm>
              <a:off x="1883175" y="3549650"/>
              <a:ext cx="33400" cy="45125"/>
            </a:xfrm>
            <a:custGeom>
              <a:rect b="b" l="l" r="r" t="t"/>
              <a:pathLst>
                <a:path extrusionOk="0" h="1805" w="1336">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p:nvPr/>
          </p:nvSpPr>
          <p:spPr>
            <a:xfrm>
              <a:off x="2015775" y="3566325"/>
              <a:ext cx="33375" cy="45150"/>
            </a:xfrm>
            <a:custGeom>
              <a:rect b="b" l="l" r="r" t="t"/>
              <a:pathLst>
                <a:path extrusionOk="0" h="1806" w="1335">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
            <p:cNvSpPr/>
            <p:nvPr/>
          </p:nvSpPr>
          <p:spPr>
            <a:xfrm>
              <a:off x="2026625" y="3611950"/>
              <a:ext cx="98425" cy="93900"/>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p:nvPr/>
          </p:nvSpPr>
          <p:spPr>
            <a:xfrm>
              <a:off x="1791450" y="3581775"/>
              <a:ext cx="99275" cy="93400"/>
            </a:xfrm>
            <a:custGeom>
              <a:rect b="b" l="l" r="r" t="t"/>
              <a:pathLst>
                <a:path extrusionOk="0" h="3736" w="3971">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
            <p:cNvSpPr/>
            <p:nvPr/>
          </p:nvSpPr>
          <p:spPr>
            <a:xfrm>
              <a:off x="1928225" y="3590175"/>
              <a:ext cx="74225" cy="38050"/>
            </a:xfrm>
            <a:custGeom>
              <a:rect b="b" l="l" r="r" t="t"/>
              <a:pathLst>
                <a:path extrusionOk="0" h="1522" w="2969">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21"/>
          <p:cNvSpPr/>
          <p:nvPr/>
        </p:nvSpPr>
        <p:spPr>
          <a:xfrm>
            <a:off x="834455" y="633248"/>
            <a:ext cx="96003" cy="9506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
          <p:cNvSpPr/>
          <p:nvPr/>
        </p:nvSpPr>
        <p:spPr>
          <a:xfrm>
            <a:off x="986855" y="785648"/>
            <a:ext cx="96003" cy="9506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p:nvPr/>
        </p:nvSpPr>
        <p:spPr>
          <a:xfrm>
            <a:off x="7659699" y="183770"/>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Professors by Slidesgo">
  <p:cSld name="CUSTOM_6">
    <p:bg>
      <p:bgPr>
        <a:blipFill>
          <a:blip r:embed="rId2">
            <a:alphaModFix/>
          </a:blip>
          <a:stretch>
            <a:fillRect/>
          </a:stretch>
        </a:blipFill>
      </p:bgPr>
    </p:bg>
    <p:spTree>
      <p:nvGrpSpPr>
        <p:cNvPr id="460" name="Shape 460"/>
        <p:cNvGrpSpPr/>
        <p:nvPr/>
      </p:nvGrpSpPr>
      <p:grpSpPr>
        <a:xfrm>
          <a:off x="0" y="0"/>
          <a:ext cx="0" cy="0"/>
          <a:chOff x="0" y="0"/>
          <a:chExt cx="0" cy="0"/>
        </a:xfrm>
      </p:grpSpPr>
      <p:sp>
        <p:nvSpPr>
          <p:cNvPr id="461" name="Google Shape;461;p22"/>
          <p:cNvSpPr txBox="1"/>
          <p:nvPr>
            <p:ph type="ctrTitle"/>
          </p:nvPr>
        </p:nvSpPr>
        <p:spPr>
          <a:xfrm>
            <a:off x="1434412" y="167486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1"/>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2" name="Google Shape;462;p22"/>
          <p:cNvSpPr txBox="1"/>
          <p:nvPr>
            <p:ph idx="1" type="subTitle"/>
          </p:nvPr>
        </p:nvSpPr>
        <p:spPr>
          <a:xfrm>
            <a:off x="1422088" y="2121288"/>
            <a:ext cx="19311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3" name="Google Shape;463;p22"/>
          <p:cNvSpPr txBox="1"/>
          <p:nvPr>
            <p:ph idx="2" type="ctrTitle"/>
          </p:nvPr>
        </p:nvSpPr>
        <p:spPr>
          <a:xfrm>
            <a:off x="3602350" y="167146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4"/>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4" name="Google Shape;464;p22"/>
          <p:cNvSpPr txBox="1"/>
          <p:nvPr>
            <p:ph idx="3" type="subTitle"/>
          </p:nvPr>
        </p:nvSpPr>
        <p:spPr>
          <a:xfrm>
            <a:off x="3581649" y="2121300"/>
            <a:ext cx="19065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5" name="Google Shape;465;p22"/>
          <p:cNvSpPr txBox="1"/>
          <p:nvPr>
            <p:ph idx="4" type="ctrTitle"/>
          </p:nvPr>
        </p:nvSpPr>
        <p:spPr>
          <a:xfrm>
            <a:off x="5770300" y="16714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3"/>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6" name="Google Shape;466;p22"/>
          <p:cNvSpPr txBox="1"/>
          <p:nvPr>
            <p:ph idx="5" type="subTitle"/>
          </p:nvPr>
        </p:nvSpPr>
        <p:spPr>
          <a:xfrm>
            <a:off x="5770300" y="2121300"/>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7" name="Google Shape;467;p22"/>
          <p:cNvSpPr txBox="1"/>
          <p:nvPr>
            <p:ph idx="6" type="ctrTitle"/>
          </p:nvPr>
        </p:nvSpPr>
        <p:spPr>
          <a:xfrm>
            <a:off x="1434412" y="33529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6"/>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8" name="Google Shape;468;p22"/>
          <p:cNvSpPr txBox="1"/>
          <p:nvPr>
            <p:ph idx="7" type="subTitle"/>
          </p:nvPr>
        </p:nvSpPr>
        <p:spPr>
          <a:xfrm>
            <a:off x="1434375" y="3875625"/>
            <a:ext cx="19065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9" name="Google Shape;469;p22"/>
          <p:cNvSpPr txBox="1"/>
          <p:nvPr>
            <p:ph idx="8" type="ctrTitle"/>
          </p:nvPr>
        </p:nvSpPr>
        <p:spPr>
          <a:xfrm>
            <a:off x="3602350" y="33495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2"/>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70" name="Google Shape;470;p22"/>
          <p:cNvSpPr txBox="1"/>
          <p:nvPr>
            <p:ph idx="9" type="subTitle"/>
          </p:nvPr>
        </p:nvSpPr>
        <p:spPr>
          <a:xfrm>
            <a:off x="3540262" y="3875625"/>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1" name="Google Shape;471;p22"/>
          <p:cNvSpPr txBox="1"/>
          <p:nvPr>
            <p:ph idx="13" type="ctrTitle"/>
          </p:nvPr>
        </p:nvSpPr>
        <p:spPr>
          <a:xfrm>
            <a:off x="5770300" y="334961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5"/>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72" name="Google Shape;472;p22"/>
          <p:cNvSpPr txBox="1"/>
          <p:nvPr>
            <p:ph idx="14" type="subTitle"/>
          </p:nvPr>
        </p:nvSpPr>
        <p:spPr>
          <a:xfrm>
            <a:off x="5728913" y="3875613"/>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3" name="Google Shape;473;p22"/>
          <p:cNvSpPr txBox="1"/>
          <p:nvPr>
            <p:ph idx="15" type="title"/>
          </p:nvPr>
        </p:nvSpPr>
        <p:spPr>
          <a:xfrm>
            <a:off x="660225" y="382675"/>
            <a:ext cx="7763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4" name="Google Shape;474;p22"/>
          <p:cNvSpPr/>
          <p:nvPr/>
        </p:nvSpPr>
        <p:spPr>
          <a:xfrm>
            <a:off x="-348720" y="2737729"/>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p:nvPr/>
        </p:nvSpPr>
        <p:spPr>
          <a:xfrm>
            <a:off x="8071229" y="-51813"/>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6" name="Google Shape;476;p22"/>
          <p:cNvGrpSpPr/>
          <p:nvPr/>
        </p:nvGrpSpPr>
        <p:grpSpPr>
          <a:xfrm rot="7196434">
            <a:off x="380328" y="3256723"/>
            <a:ext cx="390898" cy="454177"/>
            <a:chOff x="4376830" y="352000"/>
            <a:chExt cx="301495" cy="350302"/>
          </a:xfrm>
        </p:grpSpPr>
        <p:sp>
          <p:nvSpPr>
            <p:cNvPr id="477" name="Google Shape;477;p22"/>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p:nvPr/>
          </p:nvSpPr>
          <p:spPr>
            <a:xfrm>
              <a:off x="4376830" y="52068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2"/>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 name="Google Shape;480;p22"/>
          <p:cNvGrpSpPr/>
          <p:nvPr/>
        </p:nvGrpSpPr>
        <p:grpSpPr>
          <a:xfrm rot="-10132663">
            <a:off x="8547984" y="540808"/>
            <a:ext cx="253457" cy="288618"/>
            <a:chOff x="4670703" y="657266"/>
            <a:chExt cx="253461" cy="288623"/>
          </a:xfrm>
        </p:grpSpPr>
        <p:sp>
          <p:nvSpPr>
            <p:cNvPr id="481" name="Google Shape;481;p22"/>
            <p:cNvSpPr/>
            <p:nvPr/>
          </p:nvSpPr>
          <p:spPr>
            <a:xfrm>
              <a:off x="4670703" y="65726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p:nvPr/>
          </p:nvSpPr>
          <p:spPr>
            <a:xfrm>
              <a:off x="4730866" y="751011"/>
              <a:ext cx="193299" cy="194878"/>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7">
    <p:bg>
      <p:bgPr>
        <a:blipFill>
          <a:blip r:embed="rId2">
            <a:alphaModFix/>
          </a:blip>
          <a:stretch>
            <a:fillRect/>
          </a:stretch>
        </a:blipFill>
      </p:bgPr>
    </p:bg>
    <p:spTree>
      <p:nvGrpSpPr>
        <p:cNvPr id="483" name="Shape 483"/>
        <p:cNvGrpSpPr/>
        <p:nvPr/>
      </p:nvGrpSpPr>
      <p:grpSpPr>
        <a:xfrm>
          <a:off x="0" y="0"/>
          <a:ext cx="0" cy="0"/>
          <a:chOff x="0" y="0"/>
          <a:chExt cx="0" cy="0"/>
        </a:xfrm>
      </p:grpSpPr>
      <p:sp>
        <p:nvSpPr>
          <p:cNvPr id="484" name="Google Shape;484;p23"/>
          <p:cNvSpPr txBox="1"/>
          <p:nvPr>
            <p:ph idx="1" type="subTitle"/>
          </p:nvPr>
        </p:nvSpPr>
        <p:spPr>
          <a:xfrm flipH="1">
            <a:off x="4876599" y="3189900"/>
            <a:ext cx="3137100" cy="6705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85" name="Google Shape;485;p23"/>
          <p:cNvSpPr txBox="1"/>
          <p:nvPr>
            <p:ph type="ctrTitle"/>
          </p:nvPr>
        </p:nvSpPr>
        <p:spPr>
          <a:xfrm flipH="1">
            <a:off x="4876800" y="1073400"/>
            <a:ext cx="3547200" cy="1887900"/>
          </a:xfrm>
          <a:prstGeom prst="rect">
            <a:avLst/>
          </a:prstGeom>
        </p:spPr>
        <p:txBody>
          <a:bodyPr anchorCtr="0" anchor="b"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Clr>
                <a:schemeClr val="dk2"/>
              </a:buClr>
              <a:buSzPts val="12000"/>
              <a:buNone/>
              <a:defRPr sz="12000">
                <a:solidFill>
                  <a:schemeClr val="dk2"/>
                </a:solidFill>
              </a:defRPr>
            </a:lvl2pPr>
            <a:lvl3pPr lvl="2" rtl="0">
              <a:spcBef>
                <a:spcPts val="0"/>
              </a:spcBef>
              <a:spcAft>
                <a:spcPts val="0"/>
              </a:spcAft>
              <a:buClr>
                <a:schemeClr val="dk2"/>
              </a:buClr>
              <a:buSzPts val="12000"/>
              <a:buNone/>
              <a:defRPr sz="12000">
                <a:solidFill>
                  <a:schemeClr val="dk2"/>
                </a:solidFill>
              </a:defRPr>
            </a:lvl3pPr>
            <a:lvl4pPr lvl="3" rtl="0">
              <a:spcBef>
                <a:spcPts val="0"/>
              </a:spcBef>
              <a:spcAft>
                <a:spcPts val="0"/>
              </a:spcAft>
              <a:buClr>
                <a:schemeClr val="dk2"/>
              </a:buClr>
              <a:buSzPts val="12000"/>
              <a:buNone/>
              <a:defRPr sz="12000">
                <a:solidFill>
                  <a:schemeClr val="dk2"/>
                </a:solidFill>
              </a:defRPr>
            </a:lvl4pPr>
            <a:lvl5pPr lvl="4" rtl="0">
              <a:spcBef>
                <a:spcPts val="0"/>
              </a:spcBef>
              <a:spcAft>
                <a:spcPts val="0"/>
              </a:spcAft>
              <a:buClr>
                <a:schemeClr val="dk2"/>
              </a:buClr>
              <a:buSzPts val="12000"/>
              <a:buNone/>
              <a:defRPr sz="12000">
                <a:solidFill>
                  <a:schemeClr val="dk2"/>
                </a:solidFill>
              </a:defRPr>
            </a:lvl5pPr>
            <a:lvl6pPr lvl="5" rtl="0">
              <a:spcBef>
                <a:spcPts val="0"/>
              </a:spcBef>
              <a:spcAft>
                <a:spcPts val="0"/>
              </a:spcAft>
              <a:buClr>
                <a:schemeClr val="dk2"/>
              </a:buClr>
              <a:buSzPts val="12000"/>
              <a:buNone/>
              <a:defRPr sz="12000">
                <a:solidFill>
                  <a:schemeClr val="dk2"/>
                </a:solidFill>
              </a:defRPr>
            </a:lvl6pPr>
            <a:lvl7pPr lvl="6" rtl="0">
              <a:spcBef>
                <a:spcPts val="0"/>
              </a:spcBef>
              <a:spcAft>
                <a:spcPts val="0"/>
              </a:spcAft>
              <a:buClr>
                <a:schemeClr val="dk2"/>
              </a:buClr>
              <a:buSzPts val="12000"/>
              <a:buNone/>
              <a:defRPr sz="12000">
                <a:solidFill>
                  <a:schemeClr val="dk2"/>
                </a:solidFill>
              </a:defRPr>
            </a:lvl7pPr>
            <a:lvl8pPr lvl="7" rtl="0">
              <a:spcBef>
                <a:spcPts val="0"/>
              </a:spcBef>
              <a:spcAft>
                <a:spcPts val="0"/>
              </a:spcAft>
              <a:buClr>
                <a:schemeClr val="dk2"/>
              </a:buClr>
              <a:buSzPts val="12000"/>
              <a:buNone/>
              <a:defRPr sz="12000">
                <a:solidFill>
                  <a:schemeClr val="dk2"/>
                </a:solidFill>
              </a:defRPr>
            </a:lvl8pPr>
            <a:lvl9pPr lvl="8" rtl="0">
              <a:spcBef>
                <a:spcPts val="0"/>
              </a:spcBef>
              <a:spcAft>
                <a:spcPts val="0"/>
              </a:spcAft>
              <a:buClr>
                <a:schemeClr val="dk2"/>
              </a:buClr>
              <a:buSzPts val="12000"/>
              <a:buNone/>
              <a:defRPr sz="12000">
                <a:solidFill>
                  <a:schemeClr val="dk2"/>
                </a:solidFill>
              </a:defRPr>
            </a:lvl9pPr>
          </a:lstStyle>
          <a:p/>
        </p:txBody>
      </p:sp>
      <p:sp>
        <p:nvSpPr>
          <p:cNvPr id="486" name="Google Shape;486;p23"/>
          <p:cNvSpPr/>
          <p:nvPr/>
        </p:nvSpPr>
        <p:spPr>
          <a:xfrm>
            <a:off x="7647225" y="3916251"/>
            <a:ext cx="1560209" cy="1276573"/>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3"/>
          <p:cNvSpPr/>
          <p:nvPr/>
        </p:nvSpPr>
        <p:spPr>
          <a:xfrm rot="5400000">
            <a:off x="8040129" y="191425"/>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p:nvPr/>
        </p:nvSpPr>
        <p:spPr>
          <a:xfrm>
            <a:off x="8423999" y="770345"/>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 name="Google Shape;489;p23"/>
          <p:cNvGrpSpPr/>
          <p:nvPr/>
        </p:nvGrpSpPr>
        <p:grpSpPr>
          <a:xfrm rot="1660629">
            <a:off x="7958560" y="4487007"/>
            <a:ext cx="418785" cy="350310"/>
            <a:chOff x="4259550" y="352000"/>
            <a:chExt cx="418775" cy="350302"/>
          </a:xfrm>
        </p:grpSpPr>
        <p:sp>
          <p:nvSpPr>
            <p:cNvPr id="490" name="Google Shape;490;p23"/>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3"/>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 name="Google Shape;493;p23"/>
          <p:cNvGrpSpPr/>
          <p:nvPr/>
        </p:nvGrpSpPr>
        <p:grpSpPr>
          <a:xfrm rot="6058277">
            <a:off x="475081" y="746232"/>
            <a:ext cx="214088" cy="259418"/>
            <a:chOff x="4259550" y="381618"/>
            <a:chExt cx="137279" cy="166357"/>
          </a:xfrm>
        </p:grpSpPr>
        <p:sp>
          <p:nvSpPr>
            <p:cNvPr id="494" name="Google Shape;494;p23"/>
            <p:cNvSpPr/>
            <p:nvPr/>
          </p:nvSpPr>
          <p:spPr>
            <a:xfrm>
              <a:off x="4343079" y="381618"/>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23"/>
          <p:cNvSpPr/>
          <p:nvPr/>
        </p:nvSpPr>
        <p:spPr>
          <a:xfrm flipH="1" rot="544908">
            <a:off x="4567787" y="1615206"/>
            <a:ext cx="2735705" cy="152009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8">
    <p:bg>
      <p:bgPr>
        <a:blipFill>
          <a:blip r:embed="rId2">
            <a:alphaModFix/>
          </a:blip>
          <a:stretch>
            <a:fillRect/>
          </a:stretch>
        </a:blipFill>
      </p:bgPr>
    </p:bg>
    <p:spTree>
      <p:nvGrpSpPr>
        <p:cNvPr id="497" name="Shape 497"/>
        <p:cNvGrpSpPr/>
        <p:nvPr/>
      </p:nvGrpSpPr>
      <p:grpSpPr>
        <a:xfrm>
          <a:off x="0" y="0"/>
          <a:ext cx="0" cy="0"/>
          <a:chOff x="0" y="0"/>
          <a:chExt cx="0" cy="0"/>
        </a:xfrm>
      </p:grpSpPr>
      <p:sp>
        <p:nvSpPr>
          <p:cNvPr id="498" name="Google Shape;498;p24"/>
          <p:cNvSpPr txBox="1"/>
          <p:nvPr>
            <p:ph type="ctrTitle"/>
          </p:nvPr>
        </p:nvSpPr>
        <p:spPr>
          <a:xfrm flipH="1">
            <a:off x="5323925" y="2522575"/>
            <a:ext cx="28209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499" name="Google Shape;499;p24"/>
          <p:cNvSpPr txBox="1"/>
          <p:nvPr>
            <p:ph idx="1" type="subTitle"/>
          </p:nvPr>
        </p:nvSpPr>
        <p:spPr>
          <a:xfrm flipH="1">
            <a:off x="5323900" y="2984025"/>
            <a:ext cx="2820900" cy="1107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grpSp>
        <p:nvGrpSpPr>
          <p:cNvPr id="500" name="Google Shape;500;p24"/>
          <p:cNvGrpSpPr/>
          <p:nvPr/>
        </p:nvGrpSpPr>
        <p:grpSpPr>
          <a:xfrm>
            <a:off x="7148530" y="290152"/>
            <a:ext cx="1613497" cy="1353799"/>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rect b="b" l="l" r="r" t="t"/>
                <a:pathLst>
                  <a:path extrusionOk="0" h="13870" w="21256">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4"/>
              <p:cNvSpPr/>
              <p:nvPr/>
            </p:nvSpPr>
            <p:spPr>
              <a:xfrm>
                <a:off x="4017200" y="3816500"/>
                <a:ext cx="415325" cy="464575"/>
              </a:xfrm>
              <a:custGeom>
                <a:rect b="b" l="l" r="r" t="t"/>
                <a:pathLst>
                  <a:path extrusionOk="0" h="18583" w="16613">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p:nvPr/>
            </p:nvSpPr>
            <p:spPr>
              <a:xfrm>
                <a:off x="3849575" y="3816500"/>
                <a:ext cx="454525" cy="195425"/>
              </a:xfrm>
              <a:custGeom>
                <a:rect b="b" l="l" r="r" t="t"/>
                <a:pathLst>
                  <a:path extrusionOk="0" h="7817" w="18181">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4"/>
              <p:cNvSpPr/>
              <p:nvPr/>
            </p:nvSpPr>
            <p:spPr>
              <a:xfrm>
                <a:off x="4295750" y="3342525"/>
                <a:ext cx="492025" cy="574575"/>
              </a:xfrm>
              <a:custGeom>
                <a:rect b="b" l="l" r="r" t="t"/>
                <a:pathLst>
                  <a:path extrusionOk="0" h="22983" w="19681">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rect b="b" l="l" r="r" t="t"/>
                <a:pathLst>
                  <a:path extrusionOk="0" h="1805" w="1336">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4"/>
              <p:cNvSpPr/>
              <p:nvPr/>
            </p:nvSpPr>
            <p:spPr>
              <a:xfrm rot="636863">
                <a:off x="2320363" y="3551427"/>
                <a:ext cx="33375" cy="45151"/>
              </a:xfrm>
              <a:custGeom>
                <a:rect b="b" l="l" r="r" t="t"/>
                <a:pathLst>
                  <a:path extrusionOk="0" h="1806" w="1335">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4"/>
              <p:cNvSpPr/>
              <p:nvPr/>
            </p:nvSpPr>
            <p:spPr>
              <a:xfrm rot="-2918318">
                <a:off x="2333968" y="3617992"/>
                <a:ext cx="61083" cy="57097"/>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4"/>
              <p:cNvSpPr/>
              <p:nvPr/>
            </p:nvSpPr>
            <p:spPr>
              <a:xfrm rot="-210849">
                <a:off x="2256538" y="3621618"/>
                <a:ext cx="74231" cy="38049"/>
              </a:xfrm>
              <a:custGeom>
                <a:rect b="b" l="l" r="r" t="t"/>
                <a:pathLst>
                  <a:path extrusionOk="0" h="1522" w="2969">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24"/>
            <p:cNvSpPr/>
            <p:nvPr/>
          </p:nvSpPr>
          <p:spPr>
            <a:xfrm rot="-6006351">
              <a:off x="7778412" y="1081027"/>
              <a:ext cx="61085" cy="57102"/>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2" name="Google Shape;512;p24"/>
          <p:cNvSpPr/>
          <p:nvPr/>
        </p:nvSpPr>
        <p:spPr>
          <a:xfrm>
            <a:off x="5560775" y="861775"/>
            <a:ext cx="1886875" cy="635000"/>
          </a:xfrm>
          <a:custGeom>
            <a:rect b="b" l="l" r="r" t="t"/>
            <a:pathLst>
              <a:path extrusionOk="0" h="25400" w="75475">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cap="flat" cmpd="sng" w="19050">
            <a:solidFill>
              <a:schemeClr val="dk2"/>
            </a:solidFill>
            <a:prstDash val="dash"/>
            <a:round/>
            <a:headEnd len="med" w="med" type="none"/>
            <a:tailEnd len="med" w="med" type="none"/>
          </a:ln>
        </p:spPr>
      </p:sp>
      <p:sp>
        <p:nvSpPr>
          <p:cNvPr id="513" name="Google Shape;513;p24"/>
          <p:cNvSpPr/>
          <p:nvPr/>
        </p:nvSpPr>
        <p:spPr>
          <a:xfrm rot="-5400000">
            <a:off x="932285" y="3007737"/>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rgbClr val="A4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4" name="Google Shape;514;p24"/>
          <p:cNvGrpSpPr/>
          <p:nvPr/>
        </p:nvGrpSpPr>
        <p:grpSpPr>
          <a:xfrm rot="-10132663">
            <a:off x="556972" y="4015183"/>
            <a:ext cx="253457" cy="288618"/>
            <a:chOff x="4670703" y="657266"/>
            <a:chExt cx="253461" cy="288623"/>
          </a:xfrm>
        </p:grpSpPr>
        <p:sp>
          <p:nvSpPr>
            <p:cNvPr id="515" name="Google Shape;515;p24"/>
            <p:cNvSpPr/>
            <p:nvPr/>
          </p:nvSpPr>
          <p:spPr>
            <a:xfrm>
              <a:off x="4670703" y="65726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a:off x="4730866" y="751011"/>
              <a:ext cx="193299" cy="194878"/>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24"/>
          <p:cNvGrpSpPr/>
          <p:nvPr/>
        </p:nvGrpSpPr>
        <p:grpSpPr>
          <a:xfrm rot="4582755">
            <a:off x="8196402" y="4440256"/>
            <a:ext cx="418785" cy="350310"/>
            <a:chOff x="4259550" y="352000"/>
            <a:chExt cx="418775" cy="350302"/>
          </a:xfrm>
        </p:grpSpPr>
        <p:sp>
          <p:nvSpPr>
            <p:cNvPr id="518" name="Google Shape;518;p24"/>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4"/>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4"/>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 name="Google Shape;521;p24"/>
          <p:cNvGrpSpPr/>
          <p:nvPr/>
        </p:nvGrpSpPr>
        <p:grpSpPr>
          <a:xfrm rot="9402217">
            <a:off x="7696210" y="1458415"/>
            <a:ext cx="245983" cy="222157"/>
            <a:chOff x="4947100" y="881950"/>
            <a:chExt cx="245975" cy="222150"/>
          </a:xfrm>
        </p:grpSpPr>
        <p:sp>
          <p:nvSpPr>
            <p:cNvPr id="522" name="Google Shape;522;p24"/>
            <p:cNvSpPr/>
            <p:nvPr/>
          </p:nvSpPr>
          <p:spPr>
            <a:xfrm>
              <a:off x="5166350" y="881950"/>
              <a:ext cx="26725" cy="152625"/>
            </a:xfrm>
            <a:custGeom>
              <a:rect b="b" l="l" r="r" t="t"/>
              <a:pathLst>
                <a:path extrusionOk="0" h="6105" w="1069">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4"/>
            <p:cNvSpPr/>
            <p:nvPr/>
          </p:nvSpPr>
          <p:spPr>
            <a:xfrm>
              <a:off x="5046275" y="939575"/>
              <a:ext cx="78175" cy="118175"/>
            </a:xfrm>
            <a:custGeom>
              <a:rect b="b" l="l" r="r" t="t"/>
              <a:pathLst>
                <a:path extrusionOk="0" h="4727" w="3127">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4"/>
            <p:cNvSpPr/>
            <p:nvPr/>
          </p:nvSpPr>
          <p:spPr>
            <a:xfrm>
              <a:off x="4947100" y="1017725"/>
              <a:ext cx="137100" cy="86375"/>
            </a:xfrm>
            <a:custGeom>
              <a:rect b="b" l="l" r="r" t="t"/>
              <a:pathLst>
                <a:path extrusionOk="0" h="3455" w="5484">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8_1">
    <p:bg>
      <p:bgPr>
        <a:blipFill>
          <a:blip r:embed="rId2">
            <a:alphaModFix/>
          </a:blip>
          <a:stretch>
            <a:fillRect/>
          </a:stretch>
        </a:blipFill>
      </p:bgPr>
    </p:bg>
    <p:spTree>
      <p:nvGrpSpPr>
        <p:cNvPr id="525" name="Shape 525"/>
        <p:cNvGrpSpPr/>
        <p:nvPr/>
      </p:nvGrpSpPr>
      <p:grpSpPr>
        <a:xfrm>
          <a:off x="0" y="0"/>
          <a:ext cx="0" cy="0"/>
          <a:chOff x="0" y="0"/>
          <a:chExt cx="0" cy="0"/>
        </a:xfrm>
      </p:grpSpPr>
      <p:grpSp>
        <p:nvGrpSpPr>
          <p:cNvPr id="526" name="Google Shape;526;p25"/>
          <p:cNvGrpSpPr/>
          <p:nvPr/>
        </p:nvGrpSpPr>
        <p:grpSpPr>
          <a:xfrm rot="8100000">
            <a:off x="4191193" y="968262"/>
            <a:ext cx="316767" cy="248808"/>
            <a:chOff x="4181197" y="354494"/>
            <a:chExt cx="316771" cy="248811"/>
          </a:xfrm>
        </p:grpSpPr>
        <p:sp>
          <p:nvSpPr>
            <p:cNvPr id="527" name="Google Shape;527;p25"/>
            <p:cNvSpPr/>
            <p:nvPr/>
          </p:nvSpPr>
          <p:spPr>
            <a:xfrm>
              <a:off x="4181197" y="55008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5"/>
            <p:cNvSpPr/>
            <p:nvPr/>
          </p:nvSpPr>
          <p:spPr>
            <a:xfrm>
              <a:off x="4257040" y="354494"/>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5"/>
            <p:cNvSpPr/>
            <p:nvPr/>
          </p:nvSpPr>
          <p:spPr>
            <a:xfrm>
              <a:off x="4367816" y="426006"/>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25"/>
          <p:cNvGrpSpPr/>
          <p:nvPr/>
        </p:nvGrpSpPr>
        <p:grpSpPr>
          <a:xfrm>
            <a:off x="593899" y="359364"/>
            <a:ext cx="1527426" cy="1080846"/>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rect b="b" l="l" r="r" t="t"/>
                <a:pathLst>
                  <a:path extrusionOk="0" h="20349" w="5872">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5"/>
              <p:cNvSpPr/>
              <p:nvPr/>
            </p:nvSpPr>
            <p:spPr>
              <a:xfrm>
                <a:off x="3697800" y="824625"/>
                <a:ext cx="587125" cy="673650"/>
              </a:xfrm>
              <a:custGeom>
                <a:rect b="b" l="l" r="r" t="t"/>
                <a:pathLst>
                  <a:path extrusionOk="0" h="26946" w="23485">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5"/>
              <p:cNvSpPr/>
              <p:nvPr/>
            </p:nvSpPr>
            <p:spPr>
              <a:xfrm>
                <a:off x="3181600" y="691300"/>
                <a:ext cx="610475" cy="717675"/>
              </a:xfrm>
              <a:custGeom>
                <a:rect b="b" l="l" r="r" t="t"/>
                <a:pathLst>
                  <a:path extrusionOk="0" h="28707" w="24419">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5"/>
              <p:cNvSpPr/>
              <p:nvPr/>
            </p:nvSpPr>
            <p:spPr>
              <a:xfrm>
                <a:off x="3697800" y="1408625"/>
                <a:ext cx="447850" cy="113775"/>
              </a:xfrm>
              <a:custGeom>
                <a:rect b="b" l="l" r="r" t="t"/>
                <a:pathLst>
                  <a:path extrusionOk="0" h="4551" w="17914">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5"/>
              <p:cNvSpPr/>
              <p:nvPr/>
            </p:nvSpPr>
            <p:spPr>
              <a:xfrm>
                <a:off x="4133950" y="918600"/>
                <a:ext cx="188500" cy="613625"/>
              </a:xfrm>
              <a:custGeom>
                <a:rect b="b" l="l" r="r" t="t"/>
                <a:pathLst>
                  <a:path extrusionOk="0" h="24545" w="754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5"/>
              <p:cNvSpPr/>
              <p:nvPr/>
            </p:nvSpPr>
            <p:spPr>
              <a:xfrm>
                <a:off x="3134075" y="707575"/>
                <a:ext cx="567100" cy="725475"/>
              </a:xfrm>
              <a:custGeom>
                <a:rect b="b" l="l" r="r" t="t"/>
                <a:pathLst>
                  <a:path extrusionOk="0" h="29019" w="22684">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5"/>
              <p:cNvSpPr/>
              <p:nvPr/>
            </p:nvSpPr>
            <p:spPr>
              <a:xfrm>
                <a:off x="3391750" y="745150"/>
                <a:ext cx="332775" cy="215400"/>
              </a:xfrm>
              <a:custGeom>
                <a:rect b="b" l="l" r="r" t="t"/>
                <a:pathLst>
                  <a:path extrusionOk="0" h="8616" w="13311">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5"/>
              <p:cNvSpPr/>
              <p:nvPr/>
            </p:nvSpPr>
            <p:spPr>
              <a:xfrm>
                <a:off x="3363400" y="879850"/>
                <a:ext cx="316625" cy="129125"/>
              </a:xfrm>
              <a:custGeom>
                <a:rect b="b" l="l" r="r" t="t"/>
                <a:pathLst>
                  <a:path extrusionOk="0" h="5165" w="12665">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5"/>
              <p:cNvSpPr/>
              <p:nvPr/>
            </p:nvSpPr>
            <p:spPr>
              <a:xfrm>
                <a:off x="3357575" y="972800"/>
                <a:ext cx="341100" cy="145125"/>
              </a:xfrm>
              <a:custGeom>
                <a:rect b="b" l="l" r="r" t="t"/>
                <a:pathLst>
                  <a:path extrusionOk="0" h="5805" w="13644">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5"/>
              <p:cNvSpPr/>
              <p:nvPr/>
            </p:nvSpPr>
            <p:spPr>
              <a:xfrm>
                <a:off x="3315875" y="1085925"/>
                <a:ext cx="354450" cy="137200"/>
              </a:xfrm>
              <a:custGeom>
                <a:rect b="b" l="l" r="r" t="t"/>
                <a:pathLst>
                  <a:path extrusionOk="0" h="5488" w="14178">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5"/>
              <p:cNvSpPr/>
              <p:nvPr/>
            </p:nvSpPr>
            <p:spPr>
              <a:xfrm>
                <a:off x="3440125" y="1197125"/>
                <a:ext cx="150750" cy="50175"/>
              </a:xfrm>
              <a:custGeom>
                <a:rect b="b" l="l" r="r" t="t"/>
                <a:pathLst>
                  <a:path extrusionOk="0" h="2007" w="603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rect b="b" l="l" r="r" t="t"/>
                <a:pathLst>
                  <a:path extrusionOk="0" fill="none" h="1433" w="1572">
                    <a:moveTo>
                      <a:pt x="219" y="0"/>
                    </a:moveTo>
                    <a:cubicBezTo>
                      <a:pt x="0" y="796"/>
                      <a:pt x="856" y="1433"/>
                      <a:pt x="1572" y="1075"/>
                    </a:cubicBezTo>
                  </a:path>
                </a:pathLst>
              </a:custGeom>
              <a:solidFill>
                <a:schemeClr val="lt2"/>
              </a:solidFill>
              <a:ln cap="rnd" cmpd="sng" w="17900">
                <a:solidFill>
                  <a:srgbClr val="3C2B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5"/>
              <p:cNvSpPr/>
              <p:nvPr/>
            </p:nvSpPr>
            <p:spPr>
              <a:xfrm>
                <a:off x="4976422" y="4364364"/>
                <a:ext cx="31850" cy="29000"/>
              </a:xfrm>
              <a:custGeom>
                <a:rect b="b" l="l" r="r" t="t"/>
                <a:pathLst>
                  <a:path extrusionOk="0" h="1160" w="1274">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5"/>
              <p:cNvSpPr/>
              <p:nvPr/>
            </p:nvSpPr>
            <p:spPr>
              <a:xfrm>
                <a:off x="5050022" y="4414089"/>
                <a:ext cx="31850" cy="29000"/>
              </a:xfrm>
              <a:custGeom>
                <a:rect b="b" l="l" r="r" t="t"/>
                <a:pathLst>
                  <a:path extrusionOk="0" h="1160" w="1274">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5"/>
              <p:cNvSpPr/>
              <p:nvPr/>
            </p:nvSpPr>
            <p:spPr>
              <a:xfrm>
                <a:off x="5041572" y="4459339"/>
                <a:ext cx="76100" cy="76125"/>
              </a:xfrm>
              <a:custGeom>
                <a:rect b="b" l="l" r="r" t="t"/>
                <a:pathLst>
                  <a:path extrusionOk="0" h="3045" w="3044">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5"/>
              <p:cNvSpPr/>
              <p:nvPr/>
            </p:nvSpPr>
            <p:spPr>
              <a:xfrm>
                <a:off x="4882422" y="4353914"/>
                <a:ext cx="76125" cy="75625"/>
              </a:xfrm>
              <a:custGeom>
                <a:rect b="b" l="l" r="r" t="t"/>
                <a:pathLst>
                  <a:path extrusionOk="0" h="3025" w="3045">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9" name="Google Shape;549;p25"/>
          <p:cNvSpPr/>
          <p:nvPr/>
        </p:nvSpPr>
        <p:spPr>
          <a:xfrm rot="10800000">
            <a:off x="5" y="144024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5"/>
          <p:cNvSpPr/>
          <p:nvPr/>
        </p:nvSpPr>
        <p:spPr>
          <a:xfrm>
            <a:off x="376249" y="4391820"/>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 name="Google Shape;551;p25"/>
          <p:cNvGrpSpPr/>
          <p:nvPr/>
        </p:nvGrpSpPr>
        <p:grpSpPr>
          <a:xfrm>
            <a:off x="2121325" y="1000564"/>
            <a:ext cx="256063" cy="319186"/>
            <a:chOff x="2121325" y="1000564"/>
            <a:chExt cx="256063" cy="319186"/>
          </a:xfrm>
        </p:grpSpPr>
        <p:sp>
          <p:nvSpPr>
            <p:cNvPr id="552" name="Google Shape;552;p25"/>
            <p:cNvSpPr/>
            <p:nvPr/>
          </p:nvSpPr>
          <p:spPr>
            <a:xfrm rot="-5400000">
              <a:off x="2283888" y="964664"/>
              <a:ext cx="57600" cy="129400"/>
            </a:xfrm>
            <a:custGeom>
              <a:rect b="b" l="l" r="r" t="t"/>
              <a:pathLst>
                <a:path extrusionOk="0" h="5176" w="2304">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5"/>
            <p:cNvSpPr/>
            <p:nvPr/>
          </p:nvSpPr>
          <p:spPr>
            <a:xfrm rot="-3370778">
              <a:off x="2225550" y="1076627"/>
              <a:ext cx="63151" cy="149252"/>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5"/>
            <p:cNvSpPr/>
            <p:nvPr/>
          </p:nvSpPr>
          <p:spPr>
            <a:xfrm>
              <a:off x="2121325" y="1162150"/>
              <a:ext cx="65825" cy="157600"/>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 name="Google Shape;555;p25"/>
          <p:cNvGrpSpPr/>
          <p:nvPr/>
        </p:nvGrpSpPr>
        <p:grpSpPr>
          <a:xfrm rot="-3818857">
            <a:off x="8438424" y="4418946"/>
            <a:ext cx="316777" cy="248816"/>
            <a:chOff x="4181197" y="354494"/>
            <a:chExt cx="316771" cy="248811"/>
          </a:xfrm>
        </p:grpSpPr>
        <p:sp>
          <p:nvSpPr>
            <p:cNvPr id="556" name="Google Shape;556;p25"/>
            <p:cNvSpPr/>
            <p:nvPr/>
          </p:nvSpPr>
          <p:spPr>
            <a:xfrm>
              <a:off x="4181197" y="55008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5"/>
            <p:cNvSpPr/>
            <p:nvPr/>
          </p:nvSpPr>
          <p:spPr>
            <a:xfrm>
              <a:off x="4257040" y="354494"/>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5"/>
            <p:cNvSpPr/>
            <p:nvPr/>
          </p:nvSpPr>
          <p:spPr>
            <a:xfrm>
              <a:off x="4367816" y="426006"/>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25"/>
          <p:cNvSpPr/>
          <p:nvPr/>
        </p:nvSpPr>
        <p:spPr>
          <a:xfrm>
            <a:off x="8131566" y="-329725"/>
            <a:ext cx="1310812" cy="1222404"/>
          </a:xfrm>
          <a:custGeom>
            <a:rect b="b" l="l" r="r" t="t"/>
            <a:pathLst>
              <a:path extrusionOk="0" h="41536" w="4454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5"/>
          <p:cNvSpPr txBox="1"/>
          <p:nvPr>
            <p:ph type="ctrTitle"/>
          </p:nvPr>
        </p:nvSpPr>
        <p:spPr>
          <a:xfrm flipH="1">
            <a:off x="2506650" y="2522575"/>
            <a:ext cx="1601400" cy="577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561" name="Google Shape;561;p25"/>
          <p:cNvSpPr txBox="1"/>
          <p:nvPr>
            <p:ph idx="1" type="subTitle"/>
          </p:nvPr>
        </p:nvSpPr>
        <p:spPr>
          <a:xfrm flipH="1">
            <a:off x="1287125" y="2984025"/>
            <a:ext cx="2820900" cy="11076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8_1_1">
    <p:bg>
      <p:bgPr>
        <a:blipFill>
          <a:blip r:embed="rId2">
            <a:alphaModFix/>
          </a:blip>
          <a:stretch>
            <a:fillRect/>
          </a:stretch>
        </a:blipFill>
      </p:bgPr>
    </p:bg>
    <p:spTree>
      <p:nvGrpSpPr>
        <p:cNvPr id="562" name="Shape 562"/>
        <p:cNvGrpSpPr/>
        <p:nvPr/>
      </p:nvGrpSpPr>
      <p:grpSpPr>
        <a:xfrm>
          <a:off x="0" y="0"/>
          <a:ext cx="0" cy="0"/>
          <a:chOff x="0" y="0"/>
          <a:chExt cx="0" cy="0"/>
        </a:xfrm>
      </p:grpSpPr>
      <p:sp>
        <p:nvSpPr>
          <p:cNvPr id="563" name="Google Shape;563;p26"/>
          <p:cNvSpPr/>
          <p:nvPr/>
        </p:nvSpPr>
        <p:spPr>
          <a:xfrm>
            <a:off x="1028334" y="-63815"/>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4" name="Google Shape;564;p26"/>
          <p:cNvGrpSpPr/>
          <p:nvPr/>
        </p:nvGrpSpPr>
        <p:grpSpPr>
          <a:xfrm flipH="1" rot="2469396">
            <a:off x="5036752" y="3878445"/>
            <a:ext cx="306762" cy="476331"/>
            <a:chOff x="4452729" y="352000"/>
            <a:chExt cx="225596" cy="350302"/>
          </a:xfrm>
        </p:grpSpPr>
        <p:sp>
          <p:nvSpPr>
            <p:cNvPr id="565" name="Google Shape;565;p26"/>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6"/>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6"/>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26"/>
          <p:cNvGrpSpPr/>
          <p:nvPr/>
        </p:nvGrpSpPr>
        <p:grpSpPr>
          <a:xfrm>
            <a:off x="720000" y="3311750"/>
            <a:ext cx="1221675" cy="1456958"/>
            <a:chOff x="2027450" y="3596675"/>
            <a:chExt cx="1221675" cy="1456958"/>
          </a:xfrm>
        </p:grpSpPr>
        <p:sp>
          <p:nvSpPr>
            <p:cNvPr id="569" name="Google Shape;569;p26"/>
            <p:cNvSpPr/>
            <p:nvPr/>
          </p:nvSpPr>
          <p:spPr>
            <a:xfrm>
              <a:off x="2283475" y="3989975"/>
              <a:ext cx="965650" cy="819875"/>
            </a:xfrm>
            <a:custGeom>
              <a:rect b="b" l="l" r="r" t="t"/>
              <a:pathLst>
                <a:path extrusionOk="0" h="32795" w="38626">
                  <a:moveTo>
                    <a:pt x="29355" y="0"/>
                  </a:moveTo>
                  <a:lnTo>
                    <a:pt x="29355" y="0"/>
                  </a:lnTo>
                  <a:cubicBezTo>
                    <a:pt x="29421" y="400"/>
                    <a:pt x="29455" y="834"/>
                    <a:pt x="29421" y="1168"/>
                  </a:cubicBezTo>
                  <a:cubicBezTo>
                    <a:pt x="28968" y="4957"/>
                    <a:pt x="16252" y="11827"/>
                    <a:pt x="12184" y="11827"/>
                  </a:cubicBezTo>
                  <a:cubicBezTo>
                    <a:pt x="12062" y="11827"/>
                    <a:pt x="11948" y="11821"/>
                    <a:pt x="11842" y="11809"/>
                  </a:cubicBezTo>
                  <a:cubicBezTo>
                    <a:pt x="8239" y="11342"/>
                    <a:pt x="6338" y="7372"/>
                    <a:pt x="4303" y="4970"/>
                  </a:cubicBezTo>
                  <a:cubicBezTo>
                    <a:pt x="3064" y="3483"/>
                    <a:pt x="1506" y="1791"/>
                    <a:pt x="531" y="1791"/>
                  </a:cubicBezTo>
                  <a:cubicBezTo>
                    <a:pt x="325" y="1791"/>
                    <a:pt x="146" y="1866"/>
                    <a:pt x="0" y="2035"/>
                  </a:cubicBezTo>
                  <a:cubicBezTo>
                    <a:pt x="0" y="2235"/>
                    <a:pt x="0" y="2402"/>
                    <a:pt x="67" y="2635"/>
                  </a:cubicBezTo>
                  <a:cubicBezTo>
                    <a:pt x="934" y="10708"/>
                    <a:pt x="3002" y="11508"/>
                    <a:pt x="3102" y="16178"/>
                  </a:cubicBezTo>
                  <a:cubicBezTo>
                    <a:pt x="3102" y="18480"/>
                    <a:pt x="3469" y="22049"/>
                    <a:pt x="4837" y="25318"/>
                  </a:cubicBezTo>
                  <a:cubicBezTo>
                    <a:pt x="5071" y="25819"/>
                    <a:pt x="5304" y="26352"/>
                    <a:pt x="5604" y="26853"/>
                  </a:cubicBezTo>
                  <a:cubicBezTo>
                    <a:pt x="7105" y="29588"/>
                    <a:pt x="9474" y="31890"/>
                    <a:pt x="13110" y="32523"/>
                  </a:cubicBezTo>
                  <a:cubicBezTo>
                    <a:pt x="14132" y="32702"/>
                    <a:pt x="15284" y="32794"/>
                    <a:pt x="16517" y="32794"/>
                  </a:cubicBezTo>
                  <a:cubicBezTo>
                    <a:pt x="25431" y="32794"/>
                    <a:pt x="38626" y="27959"/>
                    <a:pt x="38127" y="15711"/>
                  </a:cubicBezTo>
                  <a:cubicBezTo>
                    <a:pt x="37927" y="11008"/>
                    <a:pt x="29655" y="334"/>
                    <a:pt x="293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6"/>
            <p:cNvSpPr/>
            <p:nvPr/>
          </p:nvSpPr>
          <p:spPr>
            <a:xfrm>
              <a:off x="2285125" y="3636275"/>
              <a:ext cx="736400" cy="649400"/>
            </a:xfrm>
            <a:custGeom>
              <a:rect b="b" l="l" r="r" t="t"/>
              <a:pathLst>
                <a:path extrusionOk="0" h="25976" w="29456">
                  <a:moveTo>
                    <a:pt x="18748" y="1"/>
                  </a:moveTo>
                  <a:cubicBezTo>
                    <a:pt x="18082" y="1"/>
                    <a:pt x="16846" y="387"/>
                    <a:pt x="15345" y="1039"/>
                  </a:cubicBezTo>
                  <a:cubicBezTo>
                    <a:pt x="14345" y="1472"/>
                    <a:pt x="13210" y="2039"/>
                    <a:pt x="12043" y="2707"/>
                  </a:cubicBezTo>
                  <a:cubicBezTo>
                    <a:pt x="10442" y="3641"/>
                    <a:pt x="8741" y="4708"/>
                    <a:pt x="7173" y="5976"/>
                  </a:cubicBezTo>
                  <a:cubicBezTo>
                    <a:pt x="6339" y="6609"/>
                    <a:pt x="5572" y="7277"/>
                    <a:pt x="4838" y="7944"/>
                  </a:cubicBezTo>
                  <a:cubicBezTo>
                    <a:pt x="3570" y="9044"/>
                    <a:pt x="2503" y="10279"/>
                    <a:pt x="1669" y="11513"/>
                  </a:cubicBezTo>
                  <a:cubicBezTo>
                    <a:pt x="1369" y="11980"/>
                    <a:pt x="1068" y="12480"/>
                    <a:pt x="835" y="12981"/>
                  </a:cubicBezTo>
                  <a:cubicBezTo>
                    <a:pt x="268" y="14048"/>
                    <a:pt x="1" y="15149"/>
                    <a:pt x="1" y="16183"/>
                  </a:cubicBezTo>
                  <a:cubicBezTo>
                    <a:pt x="146" y="16014"/>
                    <a:pt x="325" y="15939"/>
                    <a:pt x="529" y="15939"/>
                  </a:cubicBezTo>
                  <a:cubicBezTo>
                    <a:pt x="1496" y="15939"/>
                    <a:pt x="3031" y="17631"/>
                    <a:pt x="4271" y="19118"/>
                  </a:cubicBezTo>
                  <a:cubicBezTo>
                    <a:pt x="6339" y="21520"/>
                    <a:pt x="8240" y="25490"/>
                    <a:pt x="11843" y="25957"/>
                  </a:cubicBezTo>
                  <a:cubicBezTo>
                    <a:pt x="11947" y="25969"/>
                    <a:pt x="12059" y="25975"/>
                    <a:pt x="12179" y="25975"/>
                  </a:cubicBezTo>
                  <a:cubicBezTo>
                    <a:pt x="16188" y="25975"/>
                    <a:pt x="28935" y="19105"/>
                    <a:pt x="29389" y="15316"/>
                  </a:cubicBezTo>
                  <a:cubicBezTo>
                    <a:pt x="29455" y="14982"/>
                    <a:pt x="29422" y="14548"/>
                    <a:pt x="29355" y="14148"/>
                  </a:cubicBezTo>
                  <a:cubicBezTo>
                    <a:pt x="28455" y="9645"/>
                    <a:pt x="21383" y="772"/>
                    <a:pt x="19048" y="38"/>
                  </a:cubicBezTo>
                  <a:cubicBezTo>
                    <a:pt x="18967" y="13"/>
                    <a:pt x="18867" y="1"/>
                    <a:pt x="1874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6"/>
            <p:cNvSpPr/>
            <p:nvPr/>
          </p:nvSpPr>
          <p:spPr>
            <a:xfrm>
              <a:off x="2360200" y="3596675"/>
              <a:ext cx="308575" cy="238200"/>
            </a:xfrm>
            <a:custGeom>
              <a:rect b="b" l="l" r="r" t="t"/>
              <a:pathLst>
                <a:path extrusionOk="0" h="9528" w="12343">
                  <a:moveTo>
                    <a:pt x="7200" y="1"/>
                  </a:moveTo>
                  <a:cubicBezTo>
                    <a:pt x="6306" y="1"/>
                    <a:pt x="5339" y="238"/>
                    <a:pt x="4337" y="855"/>
                  </a:cubicBezTo>
                  <a:cubicBezTo>
                    <a:pt x="0" y="3523"/>
                    <a:pt x="1835" y="9528"/>
                    <a:pt x="1835" y="9528"/>
                  </a:cubicBezTo>
                  <a:cubicBezTo>
                    <a:pt x="2569" y="8794"/>
                    <a:pt x="3369" y="8193"/>
                    <a:pt x="4170" y="7560"/>
                  </a:cubicBezTo>
                  <a:cubicBezTo>
                    <a:pt x="4170" y="7560"/>
                    <a:pt x="3036" y="4691"/>
                    <a:pt x="5271" y="3290"/>
                  </a:cubicBezTo>
                  <a:cubicBezTo>
                    <a:pt x="5629" y="3080"/>
                    <a:pt x="5997" y="2997"/>
                    <a:pt x="6355" y="2997"/>
                  </a:cubicBezTo>
                  <a:cubicBezTo>
                    <a:pt x="7767" y="2997"/>
                    <a:pt x="9040" y="4291"/>
                    <a:pt x="9040" y="4291"/>
                  </a:cubicBezTo>
                  <a:cubicBezTo>
                    <a:pt x="10207" y="3623"/>
                    <a:pt x="11342" y="3090"/>
                    <a:pt x="12342" y="2623"/>
                  </a:cubicBezTo>
                  <a:cubicBezTo>
                    <a:pt x="12342" y="2623"/>
                    <a:pt x="10174" y="1"/>
                    <a:pt x="72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6"/>
            <p:cNvSpPr/>
            <p:nvPr/>
          </p:nvSpPr>
          <p:spPr>
            <a:xfrm>
              <a:off x="2027450" y="3887650"/>
              <a:ext cx="396975" cy="827775"/>
            </a:xfrm>
            <a:custGeom>
              <a:rect b="b" l="l" r="r" t="t"/>
              <a:pathLst>
                <a:path extrusionOk="0" h="33111" w="15879">
                  <a:moveTo>
                    <a:pt x="7779" y="1"/>
                  </a:moveTo>
                  <a:cubicBezTo>
                    <a:pt x="5553" y="1"/>
                    <a:pt x="3066" y="1061"/>
                    <a:pt x="2002" y="4794"/>
                  </a:cubicBezTo>
                  <a:cubicBezTo>
                    <a:pt x="1" y="11965"/>
                    <a:pt x="6272" y="14968"/>
                    <a:pt x="5605" y="20271"/>
                  </a:cubicBezTo>
                  <a:cubicBezTo>
                    <a:pt x="4709" y="27387"/>
                    <a:pt x="6077" y="33111"/>
                    <a:pt x="10401" y="33111"/>
                  </a:cubicBezTo>
                  <a:cubicBezTo>
                    <a:pt x="11875" y="33111"/>
                    <a:pt x="13691" y="32446"/>
                    <a:pt x="15879" y="30946"/>
                  </a:cubicBezTo>
                  <a:cubicBezTo>
                    <a:pt x="15578" y="30445"/>
                    <a:pt x="15345" y="29945"/>
                    <a:pt x="15145" y="29411"/>
                  </a:cubicBezTo>
                  <a:cubicBezTo>
                    <a:pt x="15145" y="29411"/>
                    <a:pt x="13607" y="30067"/>
                    <a:pt x="12099" y="30067"/>
                  </a:cubicBezTo>
                  <a:cubicBezTo>
                    <a:pt x="11085" y="30067"/>
                    <a:pt x="10084" y="29770"/>
                    <a:pt x="9574" y="28777"/>
                  </a:cubicBezTo>
                  <a:cubicBezTo>
                    <a:pt x="8173" y="25975"/>
                    <a:pt x="9874" y="22206"/>
                    <a:pt x="9374" y="18670"/>
                  </a:cubicBezTo>
                  <a:cubicBezTo>
                    <a:pt x="8907" y="15168"/>
                    <a:pt x="4170" y="9664"/>
                    <a:pt x="5338" y="5327"/>
                  </a:cubicBezTo>
                  <a:cubicBezTo>
                    <a:pt x="5965" y="2998"/>
                    <a:pt x="7584" y="2459"/>
                    <a:pt x="8947" y="2459"/>
                  </a:cubicBezTo>
                  <a:cubicBezTo>
                    <a:pt x="10123" y="2459"/>
                    <a:pt x="11109" y="2859"/>
                    <a:pt x="11109" y="2859"/>
                  </a:cubicBezTo>
                  <a:cubicBezTo>
                    <a:pt x="11342" y="2359"/>
                    <a:pt x="11609" y="1925"/>
                    <a:pt x="11942" y="1425"/>
                  </a:cubicBezTo>
                  <a:cubicBezTo>
                    <a:pt x="11624" y="883"/>
                    <a:pt x="9810" y="1"/>
                    <a:pt x="77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6"/>
            <p:cNvSpPr/>
            <p:nvPr/>
          </p:nvSpPr>
          <p:spPr>
            <a:xfrm>
              <a:off x="2279300" y="3631850"/>
              <a:ext cx="751400" cy="662025"/>
            </a:xfrm>
            <a:custGeom>
              <a:rect b="b" l="l" r="r" t="t"/>
              <a:pathLst>
                <a:path extrusionOk="0" h="26481" w="30056">
                  <a:moveTo>
                    <a:pt x="19267" y="0"/>
                  </a:moveTo>
                  <a:cubicBezTo>
                    <a:pt x="19210" y="0"/>
                    <a:pt x="19159" y="15"/>
                    <a:pt x="19181" y="15"/>
                  </a:cubicBezTo>
                  <a:cubicBezTo>
                    <a:pt x="19147" y="115"/>
                    <a:pt x="19214" y="215"/>
                    <a:pt x="19314" y="282"/>
                  </a:cubicBezTo>
                  <a:cubicBezTo>
                    <a:pt x="19815" y="482"/>
                    <a:pt x="20282" y="849"/>
                    <a:pt x="20682" y="1216"/>
                  </a:cubicBezTo>
                  <a:cubicBezTo>
                    <a:pt x="21149" y="1616"/>
                    <a:pt x="21516" y="2016"/>
                    <a:pt x="21949" y="2450"/>
                  </a:cubicBezTo>
                  <a:cubicBezTo>
                    <a:pt x="22717" y="3284"/>
                    <a:pt x="23484" y="4185"/>
                    <a:pt x="24184" y="5119"/>
                  </a:cubicBezTo>
                  <a:cubicBezTo>
                    <a:pt x="25619" y="6953"/>
                    <a:pt x="26886" y="8888"/>
                    <a:pt x="27987" y="10956"/>
                  </a:cubicBezTo>
                  <a:cubicBezTo>
                    <a:pt x="28521" y="11990"/>
                    <a:pt x="28988" y="13024"/>
                    <a:pt x="29221" y="14125"/>
                  </a:cubicBezTo>
                  <a:cubicBezTo>
                    <a:pt x="29321" y="14659"/>
                    <a:pt x="29388" y="15192"/>
                    <a:pt x="29221" y="15659"/>
                  </a:cubicBezTo>
                  <a:cubicBezTo>
                    <a:pt x="29055" y="16160"/>
                    <a:pt x="28788" y="16627"/>
                    <a:pt x="28387" y="17027"/>
                  </a:cubicBezTo>
                  <a:cubicBezTo>
                    <a:pt x="27687" y="17894"/>
                    <a:pt x="26820" y="18662"/>
                    <a:pt x="25886" y="19362"/>
                  </a:cubicBezTo>
                  <a:cubicBezTo>
                    <a:pt x="24985" y="20063"/>
                    <a:pt x="24018" y="20696"/>
                    <a:pt x="23017" y="21330"/>
                  </a:cubicBezTo>
                  <a:cubicBezTo>
                    <a:pt x="21015" y="22531"/>
                    <a:pt x="18947" y="23632"/>
                    <a:pt x="16812" y="24499"/>
                  </a:cubicBezTo>
                  <a:cubicBezTo>
                    <a:pt x="15712" y="24899"/>
                    <a:pt x="14644" y="25333"/>
                    <a:pt x="13510" y="25533"/>
                  </a:cubicBezTo>
                  <a:cubicBezTo>
                    <a:pt x="13132" y="25622"/>
                    <a:pt x="12754" y="25667"/>
                    <a:pt x="12396" y="25667"/>
                  </a:cubicBezTo>
                  <a:cubicBezTo>
                    <a:pt x="12217" y="25667"/>
                    <a:pt x="12042" y="25655"/>
                    <a:pt x="11876" y="25633"/>
                  </a:cubicBezTo>
                  <a:cubicBezTo>
                    <a:pt x="11342" y="25566"/>
                    <a:pt x="10842" y="25366"/>
                    <a:pt x="10341" y="25133"/>
                  </a:cubicBezTo>
                  <a:cubicBezTo>
                    <a:pt x="9374" y="24632"/>
                    <a:pt x="8540" y="23832"/>
                    <a:pt x="7806" y="22965"/>
                  </a:cubicBezTo>
                  <a:cubicBezTo>
                    <a:pt x="7039" y="22064"/>
                    <a:pt x="6372" y="21130"/>
                    <a:pt x="5671" y="20163"/>
                  </a:cubicBezTo>
                  <a:cubicBezTo>
                    <a:pt x="4971" y="19229"/>
                    <a:pt x="4170" y="18328"/>
                    <a:pt x="3336" y="17494"/>
                  </a:cubicBezTo>
                  <a:cubicBezTo>
                    <a:pt x="2936" y="17060"/>
                    <a:pt x="2469" y="16660"/>
                    <a:pt x="1969" y="16327"/>
                  </a:cubicBezTo>
                  <a:cubicBezTo>
                    <a:pt x="1668" y="16160"/>
                    <a:pt x="1435" y="15993"/>
                    <a:pt x="1101" y="15893"/>
                  </a:cubicBezTo>
                  <a:lnTo>
                    <a:pt x="834" y="15860"/>
                  </a:lnTo>
                  <a:cubicBezTo>
                    <a:pt x="790" y="15848"/>
                    <a:pt x="753" y="15845"/>
                    <a:pt x="719" y="15845"/>
                  </a:cubicBezTo>
                  <a:cubicBezTo>
                    <a:pt x="653" y="15845"/>
                    <a:pt x="601" y="15860"/>
                    <a:pt x="534" y="15860"/>
                  </a:cubicBezTo>
                  <a:lnTo>
                    <a:pt x="301" y="15993"/>
                  </a:lnTo>
                  <a:cubicBezTo>
                    <a:pt x="201" y="16026"/>
                    <a:pt x="167" y="16060"/>
                    <a:pt x="101" y="16160"/>
                  </a:cubicBezTo>
                  <a:cubicBezTo>
                    <a:pt x="0" y="16226"/>
                    <a:pt x="0" y="16360"/>
                    <a:pt x="101" y="16460"/>
                  </a:cubicBezTo>
                  <a:cubicBezTo>
                    <a:pt x="134" y="16493"/>
                    <a:pt x="184" y="16510"/>
                    <a:pt x="234" y="16510"/>
                  </a:cubicBezTo>
                  <a:cubicBezTo>
                    <a:pt x="284" y="16510"/>
                    <a:pt x="334" y="16493"/>
                    <a:pt x="367" y="16460"/>
                  </a:cubicBezTo>
                  <a:cubicBezTo>
                    <a:pt x="458" y="16347"/>
                    <a:pt x="579" y="16280"/>
                    <a:pt x="732" y="16280"/>
                  </a:cubicBezTo>
                  <a:cubicBezTo>
                    <a:pt x="804" y="16280"/>
                    <a:pt x="882" y="16294"/>
                    <a:pt x="968" y="16327"/>
                  </a:cubicBezTo>
                  <a:cubicBezTo>
                    <a:pt x="1235" y="16393"/>
                    <a:pt x="1468" y="16527"/>
                    <a:pt x="1668" y="16693"/>
                  </a:cubicBezTo>
                  <a:cubicBezTo>
                    <a:pt x="2135" y="17027"/>
                    <a:pt x="2502" y="17461"/>
                    <a:pt x="2936" y="17861"/>
                  </a:cubicBezTo>
                  <a:cubicBezTo>
                    <a:pt x="3703" y="18728"/>
                    <a:pt x="4470" y="19629"/>
                    <a:pt x="5137" y="20563"/>
                  </a:cubicBezTo>
                  <a:cubicBezTo>
                    <a:pt x="5805" y="21497"/>
                    <a:pt x="6472" y="22498"/>
                    <a:pt x="7206" y="23398"/>
                  </a:cubicBezTo>
                  <a:cubicBezTo>
                    <a:pt x="8006" y="24332"/>
                    <a:pt x="8873" y="25166"/>
                    <a:pt x="9974" y="25800"/>
                  </a:cubicBezTo>
                  <a:cubicBezTo>
                    <a:pt x="10508" y="26067"/>
                    <a:pt x="11108" y="26334"/>
                    <a:pt x="11709" y="26400"/>
                  </a:cubicBezTo>
                  <a:cubicBezTo>
                    <a:pt x="11929" y="26449"/>
                    <a:pt x="12184" y="26480"/>
                    <a:pt x="12423" y="26480"/>
                  </a:cubicBezTo>
                  <a:cubicBezTo>
                    <a:pt x="12510" y="26480"/>
                    <a:pt x="12596" y="26476"/>
                    <a:pt x="12676" y="26467"/>
                  </a:cubicBezTo>
                  <a:cubicBezTo>
                    <a:pt x="13010" y="26467"/>
                    <a:pt x="13310" y="26367"/>
                    <a:pt x="13610" y="26334"/>
                  </a:cubicBezTo>
                  <a:cubicBezTo>
                    <a:pt x="14811" y="26067"/>
                    <a:pt x="15878" y="25667"/>
                    <a:pt x="17013" y="25233"/>
                  </a:cubicBezTo>
                  <a:cubicBezTo>
                    <a:pt x="19214" y="24366"/>
                    <a:pt x="21316" y="23298"/>
                    <a:pt x="23350" y="22031"/>
                  </a:cubicBezTo>
                  <a:cubicBezTo>
                    <a:pt x="24351" y="21397"/>
                    <a:pt x="25319" y="20730"/>
                    <a:pt x="26286" y="20029"/>
                  </a:cubicBezTo>
                  <a:cubicBezTo>
                    <a:pt x="27187" y="19295"/>
                    <a:pt x="28121" y="18528"/>
                    <a:pt x="28888" y="17561"/>
                  </a:cubicBezTo>
                  <a:cubicBezTo>
                    <a:pt x="29288" y="17127"/>
                    <a:pt x="29655" y="16560"/>
                    <a:pt x="29855" y="15960"/>
                  </a:cubicBezTo>
                  <a:cubicBezTo>
                    <a:pt x="30055" y="15292"/>
                    <a:pt x="29989" y="14625"/>
                    <a:pt x="29855" y="14025"/>
                  </a:cubicBezTo>
                  <a:cubicBezTo>
                    <a:pt x="29622" y="12824"/>
                    <a:pt x="29088" y="11723"/>
                    <a:pt x="28521" y="10689"/>
                  </a:cubicBezTo>
                  <a:cubicBezTo>
                    <a:pt x="27420" y="8621"/>
                    <a:pt x="26019" y="6653"/>
                    <a:pt x="24551" y="4818"/>
                  </a:cubicBezTo>
                  <a:cubicBezTo>
                    <a:pt x="23817" y="3884"/>
                    <a:pt x="23017" y="3017"/>
                    <a:pt x="22183" y="2183"/>
                  </a:cubicBezTo>
                  <a:cubicBezTo>
                    <a:pt x="21783" y="1783"/>
                    <a:pt x="21349" y="1349"/>
                    <a:pt x="20915" y="982"/>
                  </a:cubicBezTo>
                  <a:cubicBezTo>
                    <a:pt x="20448" y="615"/>
                    <a:pt x="19981" y="215"/>
                    <a:pt x="19348" y="15"/>
                  </a:cubicBezTo>
                  <a:cubicBezTo>
                    <a:pt x="19325" y="4"/>
                    <a:pt x="19296" y="0"/>
                    <a:pt x="192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rot="-2170665">
              <a:off x="2459901" y="4739872"/>
              <a:ext cx="198028" cy="282554"/>
            </a:xfrm>
            <a:custGeom>
              <a:rect b="b" l="l" r="r" t="t"/>
              <a:pathLst>
                <a:path extrusionOk="0" h="11302" w="7921">
                  <a:moveTo>
                    <a:pt x="66" y="1"/>
                  </a:moveTo>
                  <a:cubicBezTo>
                    <a:pt x="37" y="1"/>
                    <a:pt x="0" y="33"/>
                    <a:pt x="0" y="53"/>
                  </a:cubicBezTo>
                  <a:cubicBezTo>
                    <a:pt x="101" y="2722"/>
                    <a:pt x="534" y="5424"/>
                    <a:pt x="2002" y="7692"/>
                  </a:cubicBezTo>
                  <a:cubicBezTo>
                    <a:pt x="3149" y="9494"/>
                    <a:pt x="5197" y="11297"/>
                    <a:pt x="7450" y="11297"/>
                  </a:cubicBezTo>
                  <a:cubicBezTo>
                    <a:pt x="7491" y="11297"/>
                    <a:pt x="7532" y="11296"/>
                    <a:pt x="7573" y="11295"/>
                  </a:cubicBezTo>
                  <a:cubicBezTo>
                    <a:pt x="7594" y="11300"/>
                    <a:pt x="7614" y="11302"/>
                    <a:pt x="7633" y="11302"/>
                  </a:cubicBezTo>
                  <a:cubicBezTo>
                    <a:pt x="7881" y="11302"/>
                    <a:pt x="7920" y="10923"/>
                    <a:pt x="7673" y="10861"/>
                  </a:cubicBezTo>
                  <a:cubicBezTo>
                    <a:pt x="6605" y="10561"/>
                    <a:pt x="5604" y="10227"/>
                    <a:pt x="4704" y="9560"/>
                  </a:cubicBezTo>
                  <a:cubicBezTo>
                    <a:pt x="3770" y="8893"/>
                    <a:pt x="3036" y="8059"/>
                    <a:pt x="2436" y="7092"/>
                  </a:cubicBezTo>
                  <a:cubicBezTo>
                    <a:pt x="1101" y="5024"/>
                    <a:pt x="568" y="2455"/>
                    <a:pt x="101" y="53"/>
                  </a:cubicBezTo>
                  <a:cubicBezTo>
                    <a:pt x="101" y="14"/>
                    <a:pt x="85" y="1"/>
                    <a:pt x="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rot="-2170665">
              <a:off x="2524580" y="4800767"/>
              <a:ext cx="130977" cy="147627"/>
            </a:xfrm>
            <a:custGeom>
              <a:rect b="b" l="l" r="r" t="t"/>
              <a:pathLst>
                <a:path extrusionOk="0" h="5905" w="5239">
                  <a:moveTo>
                    <a:pt x="94" y="0"/>
                  </a:moveTo>
                  <a:cubicBezTo>
                    <a:pt x="45" y="0"/>
                    <a:pt x="0" y="45"/>
                    <a:pt x="0" y="134"/>
                  </a:cubicBezTo>
                  <a:cubicBezTo>
                    <a:pt x="334" y="1368"/>
                    <a:pt x="934" y="2502"/>
                    <a:pt x="1768" y="3503"/>
                  </a:cubicBezTo>
                  <a:cubicBezTo>
                    <a:pt x="2569" y="4504"/>
                    <a:pt x="3603" y="5404"/>
                    <a:pt x="4837" y="5871"/>
                  </a:cubicBezTo>
                  <a:cubicBezTo>
                    <a:pt x="4874" y="5894"/>
                    <a:pt x="4909" y="5905"/>
                    <a:pt x="4942" y="5905"/>
                  </a:cubicBezTo>
                  <a:cubicBezTo>
                    <a:pt x="5143" y="5905"/>
                    <a:pt x="5238" y="5510"/>
                    <a:pt x="5037" y="5338"/>
                  </a:cubicBezTo>
                  <a:cubicBezTo>
                    <a:pt x="4537" y="5004"/>
                    <a:pt x="4003" y="4704"/>
                    <a:pt x="3503" y="4337"/>
                  </a:cubicBezTo>
                  <a:cubicBezTo>
                    <a:pt x="3002" y="3970"/>
                    <a:pt x="2535" y="3570"/>
                    <a:pt x="2168" y="3136"/>
                  </a:cubicBezTo>
                  <a:cubicBezTo>
                    <a:pt x="1335" y="2235"/>
                    <a:pt x="601" y="1168"/>
                    <a:pt x="167" y="34"/>
                  </a:cubicBezTo>
                  <a:cubicBezTo>
                    <a:pt x="145" y="11"/>
                    <a:pt x="119" y="0"/>
                    <a:pt x="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p:nvPr/>
          </p:nvSpPr>
          <p:spPr>
            <a:xfrm>
              <a:off x="2752975" y="4231800"/>
              <a:ext cx="301900" cy="208850"/>
            </a:xfrm>
            <a:custGeom>
              <a:rect b="b" l="l" r="r" t="t"/>
              <a:pathLst>
                <a:path extrusionOk="0" h="8354" w="12076">
                  <a:moveTo>
                    <a:pt x="10875" y="1"/>
                  </a:moveTo>
                  <a:cubicBezTo>
                    <a:pt x="9507" y="1"/>
                    <a:pt x="501" y="5071"/>
                    <a:pt x="0" y="6405"/>
                  </a:cubicBezTo>
                  <a:cubicBezTo>
                    <a:pt x="0" y="6405"/>
                    <a:pt x="2770" y="8353"/>
                    <a:pt x="4152" y="8353"/>
                  </a:cubicBezTo>
                  <a:cubicBezTo>
                    <a:pt x="4217" y="8353"/>
                    <a:pt x="4278" y="8349"/>
                    <a:pt x="4337" y="8340"/>
                  </a:cubicBezTo>
                  <a:cubicBezTo>
                    <a:pt x="5738" y="8140"/>
                    <a:pt x="11408" y="5338"/>
                    <a:pt x="11875" y="4170"/>
                  </a:cubicBezTo>
                  <a:cubicBezTo>
                    <a:pt x="12076" y="3637"/>
                    <a:pt x="10875" y="1"/>
                    <a:pt x="108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6"/>
            <p:cNvSpPr/>
            <p:nvPr/>
          </p:nvSpPr>
          <p:spPr>
            <a:xfrm>
              <a:off x="2740450" y="4232650"/>
              <a:ext cx="404425" cy="391250"/>
            </a:xfrm>
            <a:custGeom>
              <a:rect b="b" l="l" r="r" t="t"/>
              <a:pathLst>
                <a:path extrusionOk="0" h="15650" w="16177">
                  <a:moveTo>
                    <a:pt x="11376" y="0"/>
                  </a:moveTo>
                  <a:cubicBezTo>
                    <a:pt x="11376" y="0"/>
                    <a:pt x="12643" y="3603"/>
                    <a:pt x="12376" y="4170"/>
                  </a:cubicBezTo>
                  <a:cubicBezTo>
                    <a:pt x="11876" y="5337"/>
                    <a:pt x="6205" y="8139"/>
                    <a:pt x="4838" y="8339"/>
                  </a:cubicBezTo>
                  <a:cubicBezTo>
                    <a:pt x="4780" y="8348"/>
                    <a:pt x="4719" y="8353"/>
                    <a:pt x="4654" y="8353"/>
                  </a:cubicBezTo>
                  <a:cubicBezTo>
                    <a:pt x="3298" y="8353"/>
                    <a:pt x="501" y="6438"/>
                    <a:pt x="501" y="6438"/>
                  </a:cubicBezTo>
                  <a:lnTo>
                    <a:pt x="501" y="6438"/>
                  </a:lnTo>
                  <a:cubicBezTo>
                    <a:pt x="1" y="7772"/>
                    <a:pt x="3537" y="15478"/>
                    <a:pt x="5205" y="15645"/>
                  </a:cubicBezTo>
                  <a:cubicBezTo>
                    <a:pt x="5245" y="15648"/>
                    <a:pt x="5286" y="15650"/>
                    <a:pt x="5330" y="15650"/>
                  </a:cubicBezTo>
                  <a:cubicBezTo>
                    <a:pt x="7861" y="15650"/>
                    <a:pt x="16176" y="10003"/>
                    <a:pt x="16012" y="7839"/>
                  </a:cubicBezTo>
                  <a:cubicBezTo>
                    <a:pt x="15879" y="5637"/>
                    <a:pt x="11976" y="0"/>
                    <a:pt x="113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6"/>
            <p:cNvSpPr/>
            <p:nvPr/>
          </p:nvSpPr>
          <p:spPr>
            <a:xfrm>
              <a:off x="2599525" y="4201775"/>
              <a:ext cx="112600" cy="134600"/>
            </a:xfrm>
            <a:custGeom>
              <a:rect b="b" l="l" r="r" t="t"/>
              <a:pathLst>
                <a:path extrusionOk="0" h="5384" w="4504">
                  <a:moveTo>
                    <a:pt x="2803" y="1"/>
                  </a:moveTo>
                  <a:cubicBezTo>
                    <a:pt x="2336" y="34"/>
                    <a:pt x="1" y="868"/>
                    <a:pt x="34" y="1202"/>
                  </a:cubicBezTo>
                  <a:cubicBezTo>
                    <a:pt x="101" y="1769"/>
                    <a:pt x="1101" y="5238"/>
                    <a:pt x="1635" y="5371"/>
                  </a:cubicBezTo>
                  <a:cubicBezTo>
                    <a:pt x="1669" y="5380"/>
                    <a:pt x="1709" y="5384"/>
                    <a:pt x="1756" y="5384"/>
                  </a:cubicBezTo>
                  <a:cubicBezTo>
                    <a:pt x="2454" y="5384"/>
                    <a:pt x="4504" y="4489"/>
                    <a:pt x="4504" y="3770"/>
                  </a:cubicBezTo>
                  <a:cubicBezTo>
                    <a:pt x="4504" y="3036"/>
                    <a:pt x="3136" y="1"/>
                    <a:pt x="28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6"/>
            <p:cNvSpPr/>
            <p:nvPr/>
          </p:nvSpPr>
          <p:spPr>
            <a:xfrm>
              <a:off x="2898900" y="4022500"/>
              <a:ext cx="117625" cy="137600"/>
            </a:xfrm>
            <a:custGeom>
              <a:rect b="b" l="l" r="r" t="t"/>
              <a:pathLst>
                <a:path extrusionOk="0" h="5504" w="4705">
                  <a:moveTo>
                    <a:pt x="2236" y="0"/>
                  </a:moveTo>
                  <a:cubicBezTo>
                    <a:pt x="1802" y="0"/>
                    <a:pt x="301" y="1034"/>
                    <a:pt x="134" y="1568"/>
                  </a:cubicBezTo>
                  <a:cubicBezTo>
                    <a:pt x="1" y="2035"/>
                    <a:pt x="1702" y="5504"/>
                    <a:pt x="2403" y="5504"/>
                  </a:cubicBezTo>
                  <a:cubicBezTo>
                    <a:pt x="3103" y="5504"/>
                    <a:pt x="4704" y="4503"/>
                    <a:pt x="4704" y="3736"/>
                  </a:cubicBezTo>
                  <a:cubicBezTo>
                    <a:pt x="4704" y="2902"/>
                    <a:pt x="2836" y="0"/>
                    <a:pt x="22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p:nvPr/>
          </p:nvSpPr>
          <p:spPr>
            <a:xfrm>
              <a:off x="2582025" y="3974125"/>
              <a:ext cx="60050" cy="58025"/>
            </a:xfrm>
            <a:custGeom>
              <a:rect b="b" l="l" r="r" t="t"/>
              <a:pathLst>
                <a:path extrusionOk="0" h="2321" w="2402">
                  <a:moveTo>
                    <a:pt x="901" y="0"/>
                  </a:moveTo>
                  <a:cubicBezTo>
                    <a:pt x="834" y="0"/>
                    <a:pt x="734" y="34"/>
                    <a:pt x="667" y="34"/>
                  </a:cubicBezTo>
                  <a:cubicBezTo>
                    <a:pt x="567" y="100"/>
                    <a:pt x="500" y="134"/>
                    <a:pt x="467" y="167"/>
                  </a:cubicBezTo>
                  <a:cubicBezTo>
                    <a:pt x="367" y="200"/>
                    <a:pt x="334" y="267"/>
                    <a:pt x="300" y="301"/>
                  </a:cubicBezTo>
                  <a:lnTo>
                    <a:pt x="67" y="501"/>
                  </a:lnTo>
                  <a:cubicBezTo>
                    <a:pt x="33" y="534"/>
                    <a:pt x="33" y="601"/>
                    <a:pt x="33" y="601"/>
                  </a:cubicBezTo>
                  <a:cubicBezTo>
                    <a:pt x="0" y="634"/>
                    <a:pt x="0" y="701"/>
                    <a:pt x="33" y="768"/>
                  </a:cubicBezTo>
                  <a:cubicBezTo>
                    <a:pt x="50" y="784"/>
                    <a:pt x="83" y="793"/>
                    <a:pt x="117" y="793"/>
                  </a:cubicBezTo>
                  <a:cubicBezTo>
                    <a:pt x="150" y="793"/>
                    <a:pt x="184" y="784"/>
                    <a:pt x="200" y="768"/>
                  </a:cubicBezTo>
                  <a:cubicBezTo>
                    <a:pt x="200" y="768"/>
                    <a:pt x="234" y="768"/>
                    <a:pt x="300" y="701"/>
                  </a:cubicBezTo>
                  <a:cubicBezTo>
                    <a:pt x="334" y="667"/>
                    <a:pt x="400" y="634"/>
                    <a:pt x="500" y="601"/>
                  </a:cubicBezTo>
                  <a:cubicBezTo>
                    <a:pt x="534" y="534"/>
                    <a:pt x="567" y="534"/>
                    <a:pt x="634" y="534"/>
                  </a:cubicBezTo>
                  <a:cubicBezTo>
                    <a:pt x="667" y="501"/>
                    <a:pt x="701" y="501"/>
                    <a:pt x="801" y="501"/>
                  </a:cubicBezTo>
                  <a:cubicBezTo>
                    <a:pt x="823" y="501"/>
                    <a:pt x="860" y="486"/>
                    <a:pt x="902" y="486"/>
                  </a:cubicBezTo>
                  <a:cubicBezTo>
                    <a:pt x="923" y="486"/>
                    <a:pt x="945" y="490"/>
                    <a:pt x="967" y="501"/>
                  </a:cubicBezTo>
                  <a:lnTo>
                    <a:pt x="1034" y="501"/>
                  </a:lnTo>
                  <a:cubicBezTo>
                    <a:pt x="667" y="701"/>
                    <a:pt x="534" y="1201"/>
                    <a:pt x="734" y="1702"/>
                  </a:cubicBezTo>
                  <a:cubicBezTo>
                    <a:pt x="909" y="2077"/>
                    <a:pt x="1234" y="2321"/>
                    <a:pt x="1555" y="2321"/>
                  </a:cubicBezTo>
                  <a:cubicBezTo>
                    <a:pt x="1662" y="2321"/>
                    <a:pt x="1768" y="2294"/>
                    <a:pt x="1868" y="2235"/>
                  </a:cubicBezTo>
                  <a:cubicBezTo>
                    <a:pt x="2302" y="2102"/>
                    <a:pt x="2402" y="1535"/>
                    <a:pt x="2202" y="1034"/>
                  </a:cubicBezTo>
                  <a:cubicBezTo>
                    <a:pt x="2035" y="601"/>
                    <a:pt x="1868" y="434"/>
                    <a:pt x="1835" y="367"/>
                  </a:cubicBezTo>
                  <a:cubicBezTo>
                    <a:pt x="1801" y="334"/>
                    <a:pt x="1701" y="301"/>
                    <a:pt x="1668" y="200"/>
                  </a:cubicBezTo>
                  <a:cubicBezTo>
                    <a:pt x="1635" y="167"/>
                    <a:pt x="1535" y="134"/>
                    <a:pt x="1468" y="100"/>
                  </a:cubicBezTo>
                  <a:cubicBezTo>
                    <a:pt x="1368" y="34"/>
                    <a:pt x="1301" y="0"/>
                    <a:pt x="12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6"/>
            <p:cNvSpPr/>
            <p:nvPr/>
          </p:nvSpPr>
          <p:spPr>
            <a:xfrm>
              <a:off x="2747975" y="3894900"/>
              <a:ext cx="60050" cy="58025"/>
            </a:xfrm>
            <a:custGeom>
              <a:rect b="b" l="l" r="r" t="t"/>
              <a:pathLst>
                <a:path extrusionOk="0" h="2321" w="2402">
                  <a:moveTo>
                    <a:pt x="901" y="0"/>
                  </a:moveTo>
                  <a:cubicBezTo>
                    <a:pt x="834" y="0"/>
                    <a:pt x="734" y="34"/>
                    <a:pt x="667" y="34"/>
                  </a:cubicBezTo>
                  <a:cubicBezTo>
                    <a:pt x="567" y="100"/>
                    <a:pt x="501" y="134"/>
                    <a:pt x="434" y="167"/>
                  </a:cubicBezTo>
                  <a:cubicBezTo>
                    <a:pt x="367" y="201"/>
                    <a:pt x="334" y="267"/>
                    <a:pt x="267" y="301"/>
                  </a:cubicBezTo>
                  <a:lnTo>
                    <a:pt x="67" y="501"/>
                  </a:lnTo>
                  <a:cubicBezTo>
                    <a:pt x="34" y="534"/>
                    <a:pt x="34" y="601"/>
                    <a:pt x="34" y="601"/>
                  </a:cubicBezTo>
                  <a:cubicBezTo>
                    <a:pt x="0" y="634"/>
                    <a:pt x="0" y="701"/>
                    <a:pt x="34" y="768"/>
                  </a:cubicBezTo>
                  <a:cubicBezTo>
                    <a:pt x="50" y="784"/>
                    <a:pt x="84" y="793"/>
                    <a:pt x="117" y="793"/>
                  </a:cubicBezTo>
                  <a:cubicBezTo>
                    <a:pt x="150" y="793"/>
                    <a:pt x="184" y="784"/>
                    <a:pt x="200" y="768"/>
                  </a:cubicBezTo>
                  <a:cubicBezTo>
                    <a:pt x="200" y="768"/>
                    <a:pt x="234" y="768"/>
                    <a:pt x="267" y="701"/>
                  </a:cubicBezTo>
                  <a:cubicBezTo>
                    <a:pt x="334" y="668"/>
                    <a:pt x="400" y="634"/>
                    <a:pt x="501" y="601"/>
                  </a:cubicBezTo>
                  <a:cubicBezTo>
                    <a:pt x="534" y="534"/>
                    <a:pt x="567" y="534"/>
                    <a:pt x="601" y="534"/>
                  </a:cubicBezTo>
                  <a:cubicBezTo>
                    <a:pt x="667" y="501"/>
                    <a:pt x="701" y="501"/>
                    <a:pt x="767" y="501"/>
                  </a:cubicBezTo>
                  <a:cubicBezTo>
                    <a:pt x="812" y="501"/>
                    <a:pt x="856" y="486"/>
                    <a:pt x="891" y="486"/>
                  </a:cubicBezTo>
                  <a:cubicBezTo>
                    <a:pt x="908" y="486"/>
                    <a:pt x="923" y="490"/>
                    <a:pt x="934" y="501"/>
                  </a:cubicBezTo>
                  <a:lnTo>
                    <a:pt x="1034" y="501"/>
                  </a:lnTo>
                  <a:cubicBezTo>
                    <a:pt x="667" y="701"/>
                    <a:pt x="534" y="1201"/>
                    <a:pt x="734" y="1702"/>
                  </a:cubicBezTo>
                  <a:cubicBezTo>
                    <a:pt x="884" y="2077"/>
                    <a:pt x="1203" y="2321"/>
                    <a:pt x="1536" y="2321"/>
                  </a:cubicBezTo>
                  <a:cubicBezTo>
                    <a:pt x="1647" y="2321"/>
                    <a:pt x="1760" y="2294"/>
                    <a:pt x="1868" y="2235"/>
                  </a:cubicBezTo>
                  <a:cubicBezTo>
                    <a:pt x="2268" y="2069"/>
                    <a:pt x="2402" y="1535"/>
                    <a:pt x="2202" y="1034"/>
                  </a:cubicBezTo>
                  <a:cubicBezTo>
                    <a:pt x="2035" y="601"/>
                    <a:pt x="1868" y="434"/>
                    <a:pt x="1835" y="367"/>
                  </a:cubicBezTo>
                  <a:cubicBezTo>
                    <a:pt x="1768" y="334"/>
                    <a:pt x="1701" y="301"/>
                    <a:pt x="1668" y="201"/>
                  </a:cubicBezTo>
                  <a:cubicBezTo>
                    <a:pt x="1601" y="167"/>
                    <a:pt x="1535" y="134"/>
                    <a:pt x="1435" y="100"/>
                  </a:cubicBezTo>
                  <a:cubicBezTo>
                    <a:pt x="1368" y="34"/>
                    <a:pt x="1268" y="0"/>
                    <a:pt x="12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6"/>
            <p:cNvSpPr/>
            <p:nvPr/>
          </p:nvSpPr>
          <p:spPr>
            <a:xfrm>
              <a:off x="2808000" y="3907550"/>
              <a:ext cx="145150" cy="128150"/>
            </a:xfrm>
            <a:custGeom>
              <a:rect b="b" l="l" r="r" t="t"/>
              <a:pathLst>
                <a:path extrusionOk="0" h="5126" w="5806">
                  <a:moveTo>
                    <a:pt x="2919" y="1"/>
                  </a:moveTo>
                  <a:cubicBezTo>
                    <a:pt x="2547" y="1"/>
                    <a:pt x="2167" y="84"/>
                    <a:pt x="1802" y="262"/>
                  </a:cubicBezTo>
                  <a:cubicBezTo>
                    <a:pt x="535" y="829"/>
                    <a:pt x="1" y="2363"/>
                    <a:pt x="601" y="3664"/>
                  </a:cubicBezTo>
                  <a:cubicBezTo>
                    <a:pt x="1009" y="4576"/>
                    <a:pt x="1919" y="5126"/>
                    <a:pt x="2881" y="5126"/>
                  </a:cubicBezTo>
                  <a:cubicBezTo>
                    <a:pt x="3256" y="5126"/>
                    <a:pt x="3639" y="5043"/>
                    <a:pt x="4004" y="4865"/>
                  </a:cubicBezTo>
                  <a:cubicBezTo>
                    <a:pt x="5271" y="4298"/>
                    <a:pt x="5805" y="2763"/>
                    <a:pt x="5205" y="1462"/>
                  </a:cubicBezTo>
                  <a:cubicBezTo>
                    <a:pt x="4772" y="550"/>
                    <a:pt x="3874" y="1"/>
                    <a:pt x="29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6"/>
            <p:cNvSpPr/>
            <p:nvPr/>
          </p:nvSpPr>
          <p:spPr>
            <a:xfrm>
              <a:off x="2512800" y="4045150"/>
              <a:ext cx="145125" cy="128300"/>
            </a:xfrm>
            <a:custGeom>
              <a:rect b="b" l="l" r="r" t="t"/>
              <a:pathLst>
                <a:path extrusionOk="0" h="5132" w="5805">
                  <a:moveTo>
                    <a:pt x="2919" y="1"/>
                  </a:moveTo>
                  <a:cubicBezTo>
                    <a:pt x="2547" y="1"/>
                    <a:pt x="2166" y="84"/>
                    <a:pt x="1802" y="262"/>
                  </a:cubicBezTo>
                  <a:cubicBezTo>
                    <a:pt x="568" y="829"/>
                    <a:pt x="0" y="2363"/>
                    <a:pt x="601" y="3664"/>
                  </a:cubicBezTo>
                  <a:cubicBezTo>
                    <a:pt x="1006" y="4594"/>
                    <a:pt x="1922" y="5131"/>
                    <a:pt x="2875" y="5131"/>
                  </a:cubicBezTo>
                  <a:cubicBezTo>
                    <a:pt x="3255" y="5131"/>
                    <a:pt x="3642" y="5046"/>
                    <a:pt x="4003" y="4865"/>
                  </a:cubicBezTo>
                  <a:cubicBezTo>
                    <a:pt x="5271" y="4298"/>
                    <a:pt x="5805" y="2763"/>
                    <a:pt x="5238" y="1462"/>
                  </a:cubicBezTo>
                  <a:cubicBezTo>
                    <a:pt x="4781" y="550"/>
                    <a:pt x="3876" y="1"/>
                    <a:pt x="29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6"/>
            <p:cNvSpPr/>
            <p:nvPr/>
          </p:nvSpPr>
          <p:spPr>
            <a:xfrm>
              <a:off x="2692925" y="4006000"/>
              <a:ext cx="85925" cy="57825"/>
            </a:xfrm>
            <a:custGeom>
              <a:rect b="b" l="l" r="r" t="t"/>
              <a:pathLst>
                <a:path extrusionOk="0" h="2313" w="3437">
                  <a:moveTo>
                    <a:pt x="2302" y="0"/>
                  </a:moveTo>
                  <a:cubicBezTo>
                    <a:pt x="2017" y="0"/>
                    <a:pt x="1713" y="48"/>
                    <a:pt x="1435" y="193"/>
                  </a:cubicBezTo>
                  <a:cubicBezTo>
                    <a:pt x="101" y="860"/>
                    <a:pt x="1" y="2161"/>
                    <a:pt x="1" y="2161"/>
                  </a:cubicBezTo>
                  <a:cubicBezTo>
                    <a:pt x="285" y="2256"/>
                    <a:pt x="591" y="2312"/>
                    <a:pt x="902" y="2312"/>
                  </a:cubicBezTo>
                  <a:cubicBezTo>
                    <a:pt x="1356" y="2312"/>
                    <a:pt x="1819" y="2192"/>
                    <a:pt x="2236" y="1894"/>
                  </a:cubicBezTo>
                  <a:cubicBezTo>
                    <a:pt x="2936" y="1427"/>
                    <a:pt x="3270" y="827"/>
                    <a:pt x="3436" y="193"/>
                  </a:cubicBezTo>
                  <a:cubicBezTo>
                    <a:pt x="3370" y="193"/>
                    <a:pt x="2873" y="0"/>
                    <a:pt x="23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6"/>
            <p:cNvSpPr/>
            <p:nvPr/>
          </p:nvSpPr>
          <p:spPr>
            <a:xfrm>
              <a:off x="2657075" y="3954825"/>
              <a:ext cx="128450" cy="105225"/>
            </a:xfrm>
            <a:custGeom>
              <a:rect b="b" l="l" r="r" t="t"/>
              <a:pathLst>
                <a:path extrusionOk="0" h="4209" w="5138">
                  <a:moveTo>
                    <a:pt x="4071" y="1"/>
                  </a:moveTo>
                  <a:cubicBezTo>
                    <a:pt x="3565" y="1"/>
                    <a:pt x="2643" y="370"/>
                    <a:pt x="1768" y="906"/>
                  </a:cubicBezTo>
                  <a:cubicBezTo>
                    <a:pt x="834" y="1540"/>
                    <a:pt x="0" y="2307"/>
                    <a:pt x="34" y="2941"/>
                  </a:cubicBezTo>
                  <a:cubicBezTo>
                    <a:pt x="67" y="3374"/>
                    <a:pt x="667" y="3941"/>
                    <a:pt x="1435" y="4208"/>
                  </a:cubicBezTo>
                  <a:cubicBezTo>
                    <a:pt x="1435" y="4208"/>
                    <a:pt x="1568" y="2907"/>
                    <a:pt x="2869" y="2240"/>
                  </a:cubicBezTo>
                  <a:cubicBezTo>
                    <a:pt x="3158" y="2090"/>
                    <a:pt x="3479" y="2040"/>
                    <a:pt x="3778" y="2040"/>
                  </a:cubicBezTo>
                  <a:cubicBezTo>
                    <a:pt x="4341" y="2040"/>
                    <a:pt x="4827" y="2218"/>
                    <a:pt x="4870" y="2240"/>
                  </a:cubicBezTo>
                  <a:cubicBezTo>
                    <a:pt x="5137" y="1239"/>
                    <a:pt x="4737" y="239"/>
                    <a:pt x="4303" y="38"/>
                  </a:cubicBezTo>
                  <a:cubicBezTo>
                    <a:pt x="4242" y="13"/>
                    <a:pt x="4163" y="1"/>
                    <a:pt x="40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 name="Google Shape;586;p26"/>
          <p:cNvSpPr/>
          <p:nvPr/>
        </p:nvSpPr>
        <p:spPr>
          <a:xfrm>
            <a:off x="7496549" y="3592275"/>
            <a:ext cx="1647382" cy="1551152"/>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6"/>
          <p:cNvSpPr/>
          <p:nvPr/>
        </p:nvSpPr>
        <p:spPr>
          <a:xfrm rot="10487565">
            <a:off x="-202657" y="-196435"/>
            <a:ext cx="1845297" cy="2595765"/>
          </a:xfrm>
          <a:custGeom>
            <a:rect b="b" l="l" r="r" t="t"/>
            <a:pathLst>
              <a:path extrusionOk="0" h="128386" w="91268">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6"/>
          <p:cNvSpPr/>
          <p:nvPr/>
        </p:nvSpPr>
        <p:spPr>
          <a:xfrm flipH="1" rot="3807589">
            <a:off x="1111110" y="661663"/>
            <a:ext cx="131895" cy="13193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6"/>
          <p:cNvSpPr/>
          <p:nvPr/>
        </p:nvSpPr>
        <p:spPr>
          <a:xfrm flipH="1" rot="3807589">
            <a:off x="813646" y="562508"/>
            <a:ext cx="131895" cy="13193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6"/>
          <p:cNvSpPr/>
          <p:nvPr/>
        </p:nvSpPr>
        <p:spPr>
          <a:xfrm flipH="1" rot="3807582">
            <a:off x="7955125" y="4554512"/>
            <a:ext cx="161995" cy="162043"/>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6"/>
          <p:cNvSpPr txBox="1"/>
          <p:nvPr>
            <p:ph type="ctrTitle"/>
          </p:nvPr>
        </p:nvSpPr>
        <p:spPr>
          <a:xfrm flipH="1">
            <a:off x="5323900" y="2522575"/>
            <a:ext cx="16845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592" name="Google Shape;592;p26"/>
          <p:cNvSpPr txBox="1"/>
          <p:nvPr>
            <p:ph idx="1" type="subTitle"/>
          </p:nvPr>
        </p:nvSpPr>
        <p:spPr>
          <a:xfrm flipH="1">
            <a:off x="5323900" y="2984025"/>
            <a:ext cx="2820900" cy="1107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9">
    <p:bg>
      <p:bgPr>
        <a:blipFill>
          <a:blip r:embed="rId2">
            <a:alphaModFix/>
          </a:blip>
          <a:stretch>
            <a:fillRect/>
          </a:stretch>
        </a:blipFill>
      </p:bgPr>
    </p:bg>
    <p:spTree>
      <p:nvGrpSpPr>
        <p:cNvPr id="593" name="Shape 593"/>
        <p:cNvGrpSpPr/>
        <p:nvPr/>
      </p:nvGrpSpPr>
      <p:grpSpPr>
        <a:xfrm>
          <a:off x="0" y="0"/>
          <a:ext cx="0" cy="0"/>
          <a:chOff x="0" y="0"/>
          <a:chExt cx="0" cy="0"/>
        </a:xfrm>
      </p:grpSpPr>
      <p:sp>
        <p:nvSpPr>
          <p:cNvPr id="594" name="Google Shape;594;p27"/>
          <p:cNvSpPr txBox="1"/>
          <p:nvPr>
            <p:ph type="title"/>
          </p:nvPr>
        </p:nvSpPr>
        <p:spPr>
          <a:xfrm>
            <a:off x="720075"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5" name="Google Shape;595;p27"/>
          <p:cNvSpPr txBox="1"/>
          <p:nvPr>
            <p:ph idx="1" type="subTitle"/>
          </p:nvPr>
        </p:nvSpPr>
        <p:spPr>
          <a:xfrm flipH="1">
            <a:off x="719975" y="2631625"/>
            <a:ext cx="2017200" cy="1303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6" name="Google Shape;596;p27"/>
          <p:cNvSpPr txBox="1"/>
          <p:nvPr>
            <p:ph idx="2" type="subTitle"/>
          </p:nvPr>
        </p:nvSpPr>
        <p:spPr>
          <a:xfrm flipH="1">
            <a:off x="6366825" y="1515100"/>
            <a:ext cx="2143500" cy="5778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7" name="Google Shape;597;p27"/>
          <p:cNvSpPr txBox="1"/>
          <p:nvPr>
            <p:ph idx="3" type="title"/>
          </p:nvPr>
        </p:nvSpPr>
        <p:spPr>
          <a:xfrm>
            <a:off x="806325" y="2245525"/>
            <a:ext cx="1704900" cy="421500"/>
          </a:xfrm>
          <a:prstGeom prst="rect">
            <a:avLst/>
          </a:prstGeom>
          <a:noFill/>
          <a:ln>
            <a:noFill/>
          </a:ln>
        </p:spPr>
        <p:txBody>
          <a:bodyPr anchorCtr="0" anchor="ctr" bIns="0" lIns="0" spcFirstLastPara="1" rIns="0" wrap="square" tIns="0">
            <a:normAutofit/>
          </a:bodyPr>
          <a:lstStyle>
            <a:lvl1pPr lvl="0" rtl="0">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598" name="Google Shape;598;p27"/>
          <p:cNvSpPr txBox="1"/>
          <p:nvPr>
            <p:ph idx="4" type="title"/>
          </p:nvPr>
        </p:nvSpPr>
        <p:spPr>
          <a:xfrm>
            <a:off x="6654350" y="2243550"/>
            <a:ext cx="1786500" cy="421500"/>
          </a:xfrm>
          <a:prstGeom prst="rect">
            <a:avLst/>
          </a:prstGeom>
          <a:noFill/>
          <a:ln>
            <a:noFill/>
          </a:ln>
        </p:spPr>
        <p:txBody>
          <a:bodyPr anchorCtr="0" anchor="ctr" bIns="0" lIns="0" spcFirstLastPara="1" rIns="0" wrap="square" tIns="0">
            <a:normAutofit/>
          </a:bodyPr>
          <a:lstStyle>
            <a:lvl1pPr lvl="0" rtl="0" algn="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599" name="Google Shape;599;p27"/>
          <p:cNvSpPr/>
          <p:nvPr/>
        </p:nvSpPr>
        <p:spPr>
          <a:xfrm rot="-5400000">
            <a:off x="-502916" y="3509385"/>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7"/>
          <p:cNvSpPr/>
          <p:nvPr/>
        </p:nvSpPr>
        <p:spPr>
          <a:xfrm rot="5400000">
            <a:off x="7698610" y="-1421287"/>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7"/>
          <p:cNvSpPr/>
          <p:nvPr/>
        </p:nvSpPr>
        <p:spPr>
          <a:xfrm rot="-2567227">
            <a:off x="-436806" y="4004863"/>
            <a:ext cx="1069130" cy="1530278"/>
          </a:xfrm>
          <a:custGeom>
            <a:rect b="b" l="l" r="r" t="t"/>
            <a:pathLst>
              <a:path extrusionOk="0" h="61218" w="4277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7"/>
          <p:cNvSpPr/>
          <p:nvPr/>
        </p:nvSpPr>
        <p:spPr>
          <a:xfrm flipH="1" rot="2469417">
            <a:off x="8690510" y="255319"/>
            <a:ext cx="301652" cy="301751"/>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7"/>
          <p:cNvSpPr/>
          <p:nvPr/>
        </p:nvSpPr>
        <p:spPr>
          <a:xfrm flipH="1" rot="2469375">
            <a:off x="410009" y="3122590"/>
            <a:ext cx="176982" cy="177043"/>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9_1_1">
    <p:bg>
      <p:bgPr>
        <a:blipFill>
          <a:blip r:embed="rId2">
            <a:alphaModFix/>
          </a:blip>
          <a:stretch>
            <a:fillRect/>
          </a:stretch>
        </a:blipFill>
      </p:bgPr>
    </p:bg>
    <p:spTree>
      <p:nvGrpSpPr>
        <p:cNvPr id="604" name="Shape 604"/>
        <p:cNvGrpSpPr/>
        <p:nvPr/>
      </p:nvGrpSpPr>
      <p:grpSpPr>
        <a:xfrm>
          <a:off x="0" y="0"/>
          <a:ext cx="0" cy="0"/>
          <a:chOff x="0" y="0"/>
          <a:chExt cx="0" cy="0"/>
        </a:xfrm>
      </p:grpSpPr>
      <p:sp>
        <p:nvSpPr>
          <p:cNvPr id="605" name="Google Shape;605;p28"/>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6" name="Google Shape;606;p28"/>
          <p:cNvSpPr/>
          <p:nvPr/>
        </p:nvSpPr>
        <p:spPr>
          <a:xfrm rot="5400000">
            <a:off x="6966230" y="292252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8"/>
          <p:cNvSpPr/>
          <p:nvPr/>
        </p:nvSpPr>
        <p:spPr>
          <a:xfrm rot="-5400000">
            <a:off x="-502916" y="4196210"/>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8"/>
          <p:cNvSpPr/>
          <p:nvPr/>
        </p:nvSpPr>
        <p:spPr>
          <a:xfrm flipH="1" rot="2469294">
            <a:off x="316114" y="3751333"/>
            <a:ext cx="117371" cy="117411"/>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8"/>
          <p:cNvSpPr/>
          <p:nvPr/>
        </p:nvSpPr>
        <p:spPr>
          <a:xfrm flipH="1" rot="2469228">
            <a:off x="411412" y="3600961"/>
            <a:ext cx="89522" cy="89552"/>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8"/>
          <p:cNvSpPr/>
          <p:nvPr/>
        </p:nvSpPr>
        <p:spPr>
          <a:xfrm flipH="1" rot="2469331">
            <a:off x="6213157" y="4570218"/>
            <a:ext cx="228180" cy="22825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1" name="Google Shape;611;p28"/>
          <p:cNvGrpSpPr/>
          <p:nvPr/>
        </p:nvGrpSpPr>
        <p:grpSpPr>
          <a:xfrm flipH="1" rot="5770333">
            <a:off x="8263990" y="384985"/>
            <a:ext cx="306762" cy="476338"/>
            <a:chOff x="4452729" y="352000"/>
            <a:chExt cx="225596" cy="350302"/>
          </a:xfrm>
        </p:grpSpPr>
        <p:sp>
          <p:nvSpPr>
            <p:cNvPr id="612" name="Google Shape;612;p28"/>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8"/>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8"/>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bg>
      <p:bgPr>
        <a:blipFill>
          <a:blip r:embed="rId2">
            <a:alphaModFix/>
          </a:blip>
          <a:stretch>
            <a:fillRect/>
          </a:stretch>
        </a:blipFill>
      </p:bgPr>
    </p:bg>
    <p:spTree>
      <p:nvGrpSpPr>
        <p:cNvPr id="615" name="Shape 615"/>
        <p:cNvGrpSpPr/>
        <p:nvPr/>
      </p:nvGrpSpPr>
      <p:grpSpPr>
        <a:xfrm>
          <a:off x="0" y="0"/>
          <a:ext cx="0" cy="0"/>
          <a:chOff x="0" y="0"/>
          <a:chExt cx="0" cy="0"/>
        </a:xfrm>
      </p:grpSpPr>
      <p:sp>
        <p:nvSpPr>
          <p:cNvPr id="616" name="Google Shape;616;p29"/>
          <p:cNvSpPr txBox="1"/>
          <p:nvPr>
            <p:ph type="ctrTitle"/>
          </p:nvPr>
        </p:nvSpPr>
        <p:spPr>
          <a:xfrm flipH="1">
            <a:off x="4497000" y="1037133"/>
            <a:ext cx="32229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60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p:txBody>
      </p:sp>
      <p:sp>
        <p:nvSpPr>
          <p:cNvPr id="617" name="Google Shape;617;p29"/>
          <p:cNvSpPr txBox="1"/>
          <p:nvPr>
            <p:ph idx="1" type="subTitle"/>
          </p:nvPr>
        </p:nvSpPr>
        <p:spPr>
          <a:xfrm>
            <a:off x="4497000" y="1635025"/>
            <a:ext cx="4569600" cy="6663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618" name="Google Shape;618;p29"/>
          <p:cNvSpPr/>
          <p:nvPr/>
        </p:nvSpPr>
        <p:spPr>
          <a:xfrm rot="5400000">
            <a:off x="1399755" y="280824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9" name="Google Shape;619;p29"/>
          <p:cNvGrpSpPr/>
          <p:nvPr/>
        </p:nvGrpSpPr>
        <p:grpSpPr>
          <a:xfrm flipH="1" rot="2469396">
            <a:off x="3110452" y="4251595"/>
            <a:ext cx="306762" cy="476331"/>
            <a:chOff x="4452729" y="352000"/>
            <a:chExt cx="225596" cy="350302"/>
          </a:xfrm>
        </p:grpSpPr>
        <p:sp>
          <p:nvSpPr>
            <p:cNvPr id="620" name="Google Shape;620;p2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 name="Google Shape;623;p29"/>
          <p:cNvGrpSpPr/>
          <p:nvPr/>
        </p:nvGrpSpPr>
        <p:grpSpPr>
          <a:xfrm flipH="1" rot="-2370207">
            <a:off x="7892050" y="356247"/>
            <a:ext cx="306765" cy="476344"/>
            <a:chOff x="4452729" y="352000"/>
            <a:chExt cx="225596" cy="350302"/>
          </a:xfrm>
        </p:grpSpPr>
        <p:sp>
          <p:nvSpPr>
            <p:cNvPr id="624" name="Google Shape;624;p2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29"/>
          <p:cNvSpPr txBox="1"/>
          <p:nvPr/>
        </p:nvSpPr>
        <p:spPr>
          <a:xfrm>
            <a:off x="4497000" y="3239209"/>
            <a:ext cx="3495900" cy="66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Questrial"/>
                <a:ea typeface="Questrial"/>
                <a:cs typeface="Questrial"/>
                <a:sym typeface="Questrial"/>
              </a:rPr>
              <a:t>CREDITS: This presentation template was created by </a:t>
            </a:r>
            <a:r>
              <a:rPr b="1" lang="en" sz="1200">
                <a:solidFill>
                  <a:schemeClr val="dk2"/>
                </a:solidFill>
                <a:uFill>
                  <a:noFill/>
                </a:uFill>
                <a:latin typeface="Questrial"/>
                <a:ea typeface="Questrial"/>
                <a:cs typeface="Questrial"/>
                <a:sym typeface="Questrial"/>
                <a:hlinkClick r:id="rId3">
                  <a:extLst>
                    <a:ext uri="{A12FA001-AC4F-418D-AE19-62706E023703}">
                      <ahyp:hlinkClr val="tx"/>
                    </a:ext>
                  </a:extLst>
                </a:hlinkClick>
              </a:rPr>
              <a:t>Slidesgo</a:t>
            </a:r>
            <a:r>
              <a:rPr lang="en" sz="1200">
                <a:solidFill>
                  <a:schemeClr val="dk2"/>
                </a:solidFill>
                <a:latin typeface="Questrial"/>
                <a:ea typeface="Questrial"/>
                <a:cs typeface="Questrial"/>
                <a:sym typeface="Questrial"/>
              </a:rPr>
              <a:t>, including icon by </a:t>
            </a:r>
            <a:r>
              <a:rPr b="1" lang="en" sz="1200">
                <a:solidFill>
                  <a:schemeClr val="dk2"/>
                </a:solidFill>
                <a:uFill>
                  <a:noFill/>
                </a:uFill>
                <a:latin typeface="Questrial"/>
                <a:ea typeface="Questrial"/>
                <a:cs typeface="Questrial"/>
                <a:sym typeface="Questrial"/>
                <a:hlinkClick r:id="rId4">
                  <a:extLst>
                    <a:ext uri="{A12FA001-AC4F-418D-AE19-62706E023703}">
                      <ahyp:hlinkClr val="tx"/>
                    </a:ext>
                  </a:extLst>
                </a:hlinkClick>
              </a:rPr>
              <a:t>Flaticon</a:t>
            </a:r>
            <a:r>
              <a:rPr lang="en" sz="1200">
                <a:solidFill>
                  <a:schemeClr val="dk2"/>
                </a:solidFill>
                <a:latin typeface="Questrial"/>
                <a:ea typeface="Questrial"/>
                <a:cs typeface="Questrial"/>
                <a:sym typeface="Questrial"/>
              </a:rPr>
              <a:t>, and infographics &amp; images from </a:t>
            </a:r>
            <a:r>
              <a:rPr b="1" lang="en" sz="1200">
                <a:solidFill>
                  <a:schemeClr val="dk2"/>
                </a:solidFill>
                <a:uFill>
                  <a:noFill/>
                </a:uFill>
                <a:latin typeface="Questrial"/>
                <a:ea typeface="Questrial"/>
                <a:cs typeface="Questrial"/>
                <a:sym typeface="Questrial"/>
                <a:hlinkClick r:id="rId5">
                  <a:extLst>
                    <a:ext uri="{A12FA001-AC4F-418D-AE19-62706E023703}">
                      <ahyp:hlinkClr val="tx"/>
                    </a:ext>
                  </a:extLst>
                </a:hlinkClick>
              </a:rPr>
              <a:t>Freepik</a:t>
            </a:r>
            <a:endParaRPr b="1" sz="1200">
              <a:solidFill>
                <a:schemeClr val="dk2"/>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bg>
      <p:bgPr>
        <a:blipFill>
          <a:blip r:embed="rId2">
            <a:alphaModFix/>
          </a:blip>
          <a:stretch>
            <a:fillRect/>
          </a:stretch>
        </a:blipFill>
      </p:bgPr>
    </p:bg>
    <p:spTree>
      <p:nvGrpSpPr>
        <p:cNvPr id="628" name="Shape 62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4"/>
          <p:cNvSpPr/>
          <p:nvPr/>
        </p:nvSpPr>
        <p:spPr>
          <a:xfrm rot="7028957">
            <a:off x="8705824" y="4609783"/>
            <a:ext cx="313968" cy="363367"/>
          </a:xfrm>
          <a:custGeom>
            <a:rect b="b" l="l" r="r" t="t"/>
            <a:pathLst>
              <a:path extrusionOk="0" h="14535" w="12559">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4"/>
          <p:cNvSpPr txBox="1"/>
          <p:nvPr>
            <p:ph idx="1" type="body"/>
          </p:nvPr>
        </p:nvSpPr>
        <p:spPr>
          <a:xfrm>
            <a:off x="616500" y="1197300"/>
            <a:ext cx="7952700" cy="3416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30200" lvl="1" marL="914400">
              <a:lnSpc>
                <a:spcPct val="100000"/>
              </a:lnSpc>
              <a:spcBef>
                <a:spcPts val="0"/>
              </a:spcBef>
              <a:spcAft>
                <a:spcPts val="0"/>
              </a:spcAft>
              <a:buSzPts val="1600"/>
              <a:buChar char="○"/>
              <a:defRPr sz="1200"/>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97" name="Google Shape;97;p4"/>
          <p:cNvSpPr/>
          <p:nvPr/>
        </p:nvSpPr>
        <p:spPr>
          <a:xfrm rot="-5400000">
            <a:off x="7207952" y="59925"/>
            <a:ext cx="1994293" cy="1877798"/>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 name="Google Shape;98;p4"/>
          <p:cNvGrpSpPr/>
          <p:nvPr/>
        </p:nvGrpSpPr>
        <p:grpSpPr>
          <a:xfrm>
            <a:off x="7055419" y="360481"/>
            <a:ext cx="734917" cy="808846"/>
            <a:chOff x="5571650" y="2059975"/>
            <a:chExt cx="445350" cy="490150"/>
          </a:xfrm>
        </p:grpSpPr>
        <p:sp>
          <p:nvSpPr>
            <p:cNvPr id="99" name="Google Shape;99;p4"/>
            <p:cNvSpPr/>
            <p:nvPr/>
          </p:nvSpPr>
          <p:spPr>
            <a:xfrm>
              <a:off x="5571650" y="2059975"/>
              <a:ext cx="445350" cy="490150"/>
            </a:xfrm>
            <a:custGeom>
              <a:rect b="b" l="l" r="r" t="t"/>
              <a:pathLst>
                <a:path extrusionOk="0" h="19606" w="17814">
                  <a:moveTo>
                    <a:pt x="11439" y="1"/>
                  </a:moveTo>
                  <a:cubicBezTo>
                    <a:pt x="9178" y="1"/>
                    <a:pt x="1533" y="1745"/>
                    <a:pt x="734" y="3214"/>
                  </a:cubicBezTo>
                  <a:cubicBezTo>
                    <a:pt x="201" y="4181"/>
                    <a:pt x="0" y="7884"/>
                    <a:pt x="701" y="8951"/>
                  </a:cubicBezTo>
                  <a:cubicBezTo>
                    <a:pt x="701" y="8951"/>
                    <a:pt x="990" y="8896"/>
                    <a:pt x="1415" y="8896"/>
                  </a:cubicBezTo>
                  <a:cubicBezTo>
                    <a:pt x="2352" y="8896"/>
                    <a:pt x="3951" y="9165"/>
                    <a:pt x="4570" y="10886"/>
                  </a:cubicBezTo>
                  <a:cubicBezTo>
                    <a:pt x="5871" y="14522"/>
                    <a:pt x="2836" y="15990"/>
                    <a:pt x="2836" y="15990"/>
                  </a:cubicBezTo>
                  <a:cubicBezTo>
                    <a:pt x="2669" y="17190"/>
                    <a:pt x="3403" y="19259"/>
                    <a:pt x="4404" y="19559"/>
                  </a:cubicBezTo>
                  <a:cubicBezTo>
                    <a:pt x="4525" y="19591"/>
                    <a:pt x="4688" y="19605"/>
                    <a:pt x="4881" y="19605"/>
                  </a:cubicBezTo>
                  <a:cubicBezTo>
                    <a:pt x="6278" y="19605"/>
                    <a:pt x="9240" y="18858"/>
                    <a:pt x="9240" y="18858"/>
                  </a:cubicBezTo>
                  <a:cubicBezTo>
                    <a:pt x="9240" y="18858"/>
                    <a:pt x="7839" y="10619"/>
                    <a:pt x="7072" y="7550"/>
                  </a:cubicBezTo>
                  <a:cubicBezTo>
                    <a:pt x="6443" y="4793"/>
                    <a:pt x="6217" y="2628"/>
                    <a:pt x="7412" y="2628"/>
                  </a:cubicBezTo>
                  <a:cubicBezTo>
                    <a:pt x="7547" y="2628"/>
                    <a:pt x="7700" y="2656"/>
                    <a:pt x="7873" y="2713"/>
                  </a:cubicBezTo>
                  <a:cubicBezTo>
                    <a:pt x="10141" y="3481"/>
                    <a:pt x="11375" y="10953"/>
                    <a:pt x="13010" y="17691"/>
                  </a:cubicBezTo>
                  <a:cubicBezTo>
                    <a:pt x="13051" y="17703"/>
                    <a:pt x="13110" y="17708"/>
                    <a:pt x="13185" y="17708"/>
                  </a:cubicBezTo>
                  <a:cubicBezTo>
                    <a:pt x="13964" y="17708"/>
                    <a:pt x="16410" y="17082"/>
                    <a:pt x="17079" y="15956"/>
                  </a:cubicBezTo>
                  <a:cubicBezTo>
                    <a:pt x="17813" y="14689"/>
                    <a:pt x="16846" y="11920"/>
                    <a:pt x="16179" y="11220"/>
                  </a:cubicBezTo>
                  <a:cubicBezTo>
                    <a:pt x="16179" y="11220"/>
                    <a:pt x="15802" y="11322"/>
                    <a:pt x="15286" y="11322"/>
                  </a:cubicBezTo>
                  <a:cubicBezTo>
                    <a:pt x="14362" y="11322"/>
                    <a:pt x="12992" y="10993"/>
                    <a:pt x="12543" y="9151"/>
                  </a:cubicBezTo>
                  <a:cubicBezTo>
                    <a:pt x="11842" y="6383"/>
                    <a:pt x="14711" y="4848"/>
                    <a:pt x="14711" y="4848"/>
                  </a:cubicBezTo>
                  <a:cubicBezTo>
                    <a:pt x="14578" y="3881"/>
                    <a:pt x="13377" y="145"/>
                    <a:pt x="11709" y="12"/>
                  </a:cubicBezTo>
                  <a:cubicBezTo>
                    <a:pt x="11630" y="4"/>
                    <a:pt x="11540" y="1"/>
                    <a:pt x="11439"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5866850" y="2180325"/>
              <a:ext cx="109275" cy="162675"/>
            </a:xfrm>
            <a:custGeom>
              <a:rect b="b" l="l" r="r" t="t"/>
              <a:pathLst>
                <a:path extrusionOk="0" h="6507" w="4371">
                  <a:moveTo>
                    <a:pt x="2870" y="1"/>
                  </a:moveTo>
                  <a:lnTo>
                    <a:pt x="2870" y="1"/>
                  </a:lnTo>
                  <a:cubicBezTo>
                    <a:pt x="2869" y="1"/>
                    <a:pt x="1" y="1536"/>
                    <a:pt x="701" y="4304"/>
                  </a:cubicBezTo>
                  <a:cubicBezTo>
                    <a:pt x="1174" y="6174"/>
                    <a:pt x="2562" y="6507"/>
                    <a:pt x="3488" y="6507"/>
                  </a:cubicBezTo>
                  <a:cubicBezTo>
                    <a:pt x="4000" y="6507"/>
                    <a:pt x="4371" y="6406"/>
                    <a:pt x="4371" y="6406"/>
                  </a:cubicBezTo>
                  <a:cubicBezTo>
                    <a:pt x="3704" y="5738"/>
                    <a:pt x="2269" y="6172"/>
                    <a:pt x="2002" y="3704"/>
                  </a:cubicBezTo>
                  <a:cubicBezTo>
                    <a:pt x="1769" y="2069"/>
                    <a:pt x="2903" y="435"/>
                    <a:pt x="2870"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5726050" y="2125875"/>
              <a:ext cx="170025" cy="405575"/>
            </a:xfrm>
            <a:custGeom>
              <a:rect b="b" l="l" r="r" t="t"/>
              <a:pathLst>
                <a:path extrusionOk="0" h="16223" w="6801">
                  <a:moveTo>
                    <a:pt x="1218" y="0"/>
                  </a:moveTo>
                  <a:cubicBezTo>
                    <a:pt x="0" y="0"/>
                    <a:pt x="201" y="2145"/>
                    <a:pt x="863" y="4914"/>
                  </a:cubicBezTo>
                  <a:cubicBezTo>
                    <a:pt x="1563" y="7950"/>
                    <a:pt x="3031" y="16222"/>
                    <a:pt x="3031" y="16222"/>
                  </a:cubicBezTo>
                  <a:cubicBezTo>
                    <a:pt x="3031" y="16222"/>
                    <a:pt x="3365" y="15388"/>
                    <a:pt x="4132" y="15122"/>
                  </a:cubicBezTo>
                  <a:cubicBezTo>
                    <a:pt x="4397" y="15055"/>
                    <a:pt x="4939" y="14887"/>
                    <a:pt x="5634" y="14887"/>
                  </a:cubicBezTo>
                  <a:cubicBezTo>
                    <a:pt x="5989" y="14887"/>
                    <a:pt x="6383" y="14931"/>
                    <a:pt x="6800" y="15055"/>
                  </a:cubicBezTo>
                  <a:cubicBezTo>
                    <a:pt x="5166" y="8317"/>
                    <a:pt x="3965" y="845"/>
                    <a:pt x="1663" y="77"/>
                  </a:cubicBezTo>
                  <a:cubicBezTo>
                    <a:pt x="1497" y="25"/>
                    <a:pt x="1349" y="0"/>
                    <a:pt x="1218"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5587500" y="2280575"/>
              <a:ext cx="130950" cy="178325"/>
            </a:xfrm>
            <a:custGeom>
              <a:rect b="b" l="l" r="r" t="t"/>
              <a:pathLst>
                <a:path extrusionOk="0" h="7133" w="5238">
                  <a:moveTo>
                    <a:pt x="617" y="1"/>
                  </a:moveTo>
                  <a:cubicBezTo>
                    <a:pt x="295" y="1"/>
                    <a:pt x="68" y="29"/>
                    <a:pt x="13" y="29"/>
                  </a:cubicBezTo>
                  <a:cubicBezTo>
                    <a:pt x="6" y="29"/>
                    <a:pt x="1" y="28"/>
                    <a:pt x="0" y="27"/>
                  </a:cubicBezTo>
                  <a:lnTo>
                    <a:pt x="0" y="27"/>
                  </a:lnTo>
                  <a:cubicBezTo>
                    <a:pt x="67" y="161"/>
                    <a:pt x="167" y="227"/>
                    <a:pt x="234" y="294"/>
                  </a:cubicBezTo>
                  <a:cubicBezTo>
                    <a:pt x="1234" y="794"/>
                    <a:pt x="1668" y="995"/>
                    <a:pt x="2402" y="2963"/>
                  </a:cubicBezTo>
                  <a:cubicBezTo>
                    <a:pt x="2936" y="4397"/>
                    <a:pt x="2335" y="5865"/>
                    <a:pt x="2168" y="7132"/>
                  </a:cubicBezTo>
                  <a:cubicBezTo>
                    <a:pt x="2168" y="7132"/>
                    <a:pt x="5237" y="5665"/>
                    <a:pt x="3903" y="2029"/>
                  </a:cubicBezTo>
                  <a:cubicBezTo>
                    <a:pt x="3256" y="232"/>
                    <a:pt x="1543" y="1"/>
                    <a:pt x="617"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5808475" y="2290425"/>
              <a:ext cx="33400" cy="33375"/>
            </a:xfrm>
            <a:custGeom>
              <a:rect b="b" l="l" r="r" t="t"/>
              <a:pathLst>
                <a:path extrusionOk="0" h="1335" w="1336">
                  <a:moveTo>
                    <a:pt x="701" y="0"/>
                  </a:moveTo>
                  <a:cubicBezTo>
                    <a:pt x="601" y="0"/>
                    <a:pt x="535" y="0"/>
                    <a:pt x="435" y="33"/>
                  </a:cubicBezTo>
                  <a:cubicBezTo>
                    <a:pt x="368" y="100"/>
                    <a:pt x="268" y="134"/>
                    <a:pt x="234" y="167"/>
                  </a:cubicBezTo>
                  <a:cubicBezTo>
                    <a:pt x="168" y="200"/>
                    <a:pt x="101" y="300"/>
                    <a:pt x="68" y="400"/>
                  </a:cubicBezTo>
                  <a:cubicBezTo>
                    <a:pt x="34" y="467"/>
                    <a:pt x="1" y="567"/>
                    <a:pt x="1" y="634"/>
                  </a:cubicBezTo>
                  <a:lnTo>
                    <a:pt x="1" y="801"/>
                  </a:lnTo>
                  <a:cubicBezTo>
                    <a:pt x="34" y="934"/>
                    <a:pt x="68" y="1001"/>
                    <a:pt x="168" y="1101"/>
                  </a:cubicBezTo>
                  <a:lnTo>
                    <a:pt x="268" y="1234"/>
                  </a:lnTo>
                  <a:cubicBezTo>
                    <a:pt x="368" y="1301"/>
                    <a:pt x="501" y="1334"/>
                    <a:pt x="601" y="1334"/>
                  </a:cubicBezTo>
                  <a:cubicBezTo>
                    <a:pt x="701" y="1334"/>
                    <a:pt x="768" y="1334"/>
                    <a:pt x="868" y="1301"/>
                  </a:cubicBezTo>
                  <a:cubicBezTo>
                    <a:pt x="935" y="1268"/>
                    <a:pt x="1035" y="1234"/>
                    <a:pt x="1068" y="1168"/>
                  </a:cubicBezTo>
                  <a:cubicBezTo>
                    <a:pt x="1168" y="1134"/>
                    <a:pt x="1202" y="1034"/>
                    <a:pt x="1235" y="967"/>
                  </a:cubicBezTo>
                  <a:cubicBezTo>
                    <a:pt x="1268" y="901"/>
                    <a:pt x="1335" y="801"/>
                    <a:pt x="1335" y="734"/>
                  </a:cubicBezTo>
                  <a:lnTo>
                    <a:pt x="1335" y="567"/>
                  </a:lnTo>
                  <a:cubicBezTo>
                    <a:pt x="1268" y="434"/>
                    <a:pt x="1235" y="334"/>
                    <a:pt x="1168" y="267"/>
                  </a:cubicBezTo>
                  <a:lnTo>
                    <a:pt x="1035" y="134"/>
                  </a:lnTo>
                  <a:cubicBezTo>
                    <a:pt x="935" y="67"/>
                    <a:pt x="835" y="0"/>
                    <a:pt x="7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5604180" y="2176896"/>
              <a:ext cx="20961" cy="22000"/>
            </a:xfrm>
            <a:custGeom>
              <a:rect b="b" l="l" r="r" t="t"/>
              <a:pathLst>
                <a:path extrusionOk="0" h="806" w="768">
                  <a:moveTo>
                    <a:pt x="350" y="0"/>
                  </a:moveTo>
                  <a:cubicBezTo>
                    <a:pt x="173" y="0"/>
                    <a:pt x="31" y="158"/>
                    <a:pt x="0" y="371"/>
                  </a:cubicBezTo>
                  <a:cubicBezTo>
                    <a:pt x="0" y="605"/>
                    <a:pt x="134" y="805"/>
                    <a:pt x="367" y="805"/>
                  </a:cubicBezTo>
                  <a:cubicBezTo>
                    <a:pt x="567" y="805"/>
                    <a:pt x="768" y="638"/>
                    <a:pt x="768" y="438"/>
                  </a:cubicBezTo>
                  <a:cubicBezTo>
                    <a:pt x="768" y="205"/>
                    <a:pt x="601" y="5"/>
                    <a:pt x="401" y="5"/>
                  </a:cubicBezTo>
                  <a:cubicBezTo>
                    <a:pt x="384" y="2"/>
                    <a:pt x="367" y="0"/>
                    <a:pt x="3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5691567" y="2181564"/>
              <a:ext cx="21889" cy="21863"/>
            </a:xfrm>
            <a:custGeom>
              <a:rect b="b" l="l" r="r" t="t"/>
              <a:pathLst>
                <a:path extrusionOk="0" h="801" w="802">
                  <a:moveTo>
                    <a:pt x="401" y="0"/>
                  </a:moveTo>
                  <a:cubicBezTo>
                    <a:pt x="201" y="0"/>
                    <a:pt x="34" y="167"/>
                    <a:pt x="1" y="367"/>
                  </a:cubicBezTo>
                  <a:cubicBezTo>
                    <a:pt x="1" y="601"/>
                    <a:pt x="167" y="801"/>
                    <a:pt x="368" y="801"/>
                  </a:cubicBezTo>
                  <a:cubicBezTo>
                    <a:pt x="568" y="801"/>
                    <a:pt x="801" y="634"/>
                    <a:pt x="801" y="434"/>
                  </a:cubicBezTo>
                  <a:cubicBezTo>
                    <a:pt x="801" y="200"/>
                    <a:pt x="634"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p:nvPr/>
          </p:nvSpPr>
          <p:spPr>
            <a:xfrm>
              <a:off x="5633300" y="2210140"/>
              <a:ext cx="49208" cy="23337"/>
            </a:xfrm>
            <a:custGeom>
              <a:rect b="b" l="l" r="r" t="t"/>
              <a:pathLst>
                <a:path extrusionOk="0" h="855" w="1803">
                  <a:moveTo>
                    <a:pt x="187" y="1"/>
                  </a:moveTo>
                  <a:cubicBezTo>
                    <a:pt x="174" y="1"/>
                    <a:pt x="159" y="9"/>
                    <a:pt x="134" y="21"/>
                  </a:cubicBezTo>
                  <a:cubicBezTo>
                    <a:pt x="101" y="21"/>
                    <a:pt x="34" y="87"/>
                    <a:pt x="34" y="121"/>
                  </a:cubicBezTo>
                  <a:cubicBezTo>
                    <a:pt x="1" y="321"/>
                    <a:pt x="134" y="521"/>
                    <a:pt x="301" y="655"/>
                  </a:cubicBezTo>
                  <a:cubicBezTo>
                    <a:pt x="501" y="788"/>
                    <a:pt x="668" y="855"/>
                    <a:pt x="868" y="855"/>
                  </a:cubicBezTo>
                  <a:cubicBezTo>
                    <a:pt x="1035" y="855"/>
                    <a:pt x="1302" y="821"/>
                    <a:pt x="1469" y="688"/>
                  </a:cubicBezTo>
                  <a:cubicBezTo>
                    <a:pt x="1635" y="588"/>
                    <a:pt x="1769" y="421"/>
                    <a:pt x="1802" y="188"/>
                  </a:cubicBezTo>
                  <a:cubicBezTo>
                    <a:pt x="1802" y="154"/>
                    <a:pt x="1802" y="154"/>
                    <a:pt x="1769" y="121"/>
                  </a:cubicBezTo>
                  <a:cubicBezTo>
                    <a:pt x="1735" y="104"/>
                    <a:pt x="1710" y="96"/>
                    <a:pt x="1690" y="96"/>
                  </a:cubicBezTo>
                  <a:cubicBezTo>
                    <a:pt x="1669" y="96"/>
                    <a:pt x="1652" y="104"/>
                    <a:pt x="1635" y="121"/>
                  </a:cubicBezTo>
                  <a:cubicBezTo>
                    <a:pt x="1535" y="254"/>
                    <a:pt x="1435" y="321"/>
                    <a:pt x="1302" y="388"/>
                  </a:cubicBezTo>
                  <a:cubicBezTo>
                    <a:pt x="1168" y="421"/>
                    <a:pt x="1035" y="421"/>
                    <a:pt x="935" y="421"/>
                  </a:cubicBezTo>
                  <a:cubicBezTo>
                    <a:pt x="801" y="421"/>
                    <a:pt x="668" y="388"/>
                    <a:pt x="535" y="321"/>
                  </a:cubicBezTo>
                  <a:cubicBezTo>
                    <a:pt x="434" y="288"/>
                    <a:pt x="334" y="221"/>
                    <a:pt x="268" y="87"/>
                  </a:cubicBezTo>
                  <a:cubicBezTo>
                    <a:pt x="225" y="24"/>
                    <a:pt x="210" y="1"/>
                    <a:pt x="1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4"/>
          <p:cNvSpPr/>
          <p:nvPr/>
        </p:nvSpPr>
        <p:spPr>
          <a:xfrm>
            <a:off x="8629500" y="2089950"/>
            <a:ext cx="291900" cy="282050"/>
          </a:xfrm>
          <a:custGeom>
            <a:rect b="b" l="l" r="r" t="t"/>
            <a:pathLst>
              <a:path extrusionOk="0" h="11282" w="11676">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a:off x="6387300" y="202075"/>
            <a:ext cx="611475" cy="337925"/>
          </a:xfrm>
          <a:custGeom>
            <a:rect b="b" l="l" r="r" t="t"/>
            <a:pathLst>
              <a:path extrusionOk="0" h="13517" w="24459">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351097" y="478459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209450" y="463219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1_1">
    <p:bg>
      <p:bgPr>
        <a:blipFill>
          <a:blip r:embed="rId2">
            <a:alphaModFix/>
          </a:blip>
          <a:stretch>
            <a:fillRect/>
          </a:stretch>
        </a:blipFill>
      </p:bgPr>
    </p:bg>
    <p:spTree>
      <p:nvGrpSpPr>
        <p:cNvPr id="629" name="Shape 62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1_1_1">
    <p:bg>
      <p:bgPr>
        <a:blipFill>
          <a:blip r:embed="rId2">
            <a:alphaModFix/>
          </a:blip>
          <a:stretch>
            <a:fillRect/>
          </a:stretch>
        </a:blipFill>
      </p:bgPr>
    </p:bg>
    <p:spTree>
      <p:nvGrpSpPr>
        <p:cNvPr id="630" name="Shape 6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5"/>
          <p:cNvSpPr/>
          <p:nvPr/>
        </p:nvSpPr>
        <p:spPr>
          <a:xfrm rot="-5400000">
            <a:off x="7099750" y="3099232"/>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txBox="1"/>
          <p:nvPr>
            <p:ph type="title"/>
          </p:nvPr>
        </p:nvSpPr>
        <p:spPr>
          <a:xfrm>
            <a:off x="1884550" y="2758250"/>
            <a:ext cx="2532600" cy="468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b="1" sz="2200">
                <a:solidFill>
                  <a:schemeClr val="accent1"/>
                </a:solidFill>
              </a:defRPr>
            </a:lvl1pPr>
            <a:lvl2pPr lvl="1" rtl="0" algn="ctr">
              <a:spcBef>
                <a:spcPts val="0"/>
              </a:spcBef>
              <a:spcAft>
                <a:spcPts val="0"/>
              </a:spcAft>
              <a:buClr>
                <a:schemeClr val="accent3"/>
              </a:buClr>
              <a:buSzPts val="1800"/>
              <a:buNone/>
              <a:defRPr sz="1800">
                <a:solidFill>
                  <a:schemeClr val="accent3"/>
                </a:solidFill>
              </a:defRPr>
            </a:lvl2pPr>
            <a:lvl3pPr lvl="2" rtl="0" algn="ctr">
              <a:spcBef>
                <a:spcPts val="0"/>
              </a:spcBef>
              <a:spcAft>
                <a:spcPts val="0"/>
              </a:spcAft>
              <a:buClr>
                <a:schemeClr val="accent3"/>
              </a:buClr>
              <a:buSzPts val="1800"/>
              <a:buNone/>
              <a:defRPr sz="1800">
                <a:solidFill>
                  <a:schemeClr val="accent3"/>
                </a:solidFill>
              </a:defRPr>
            </a:lvl3pPr>
            <a:lvl4pPr lvl="3" rtl="0" algn="ctr">
              <a:spcBef>
                <a:spcPts val="0"/>
              </a:spcBef>
              <a:spcAft>
                <a:spcPts val="0"/>
              </a:spcAft>
              <a:buClr>
                <a:schemeClr val="accent3"/>
              </a:buClr>
              <a:buSzPts val="1800"/>
              <a:buNone/>
              <a:defRPr sz="1800">
                <a:solidFill>
                  <a:schemeClr val="accent3"/>
                </a:solidFill>
              </a:defRPr>
            </a:lvl4pPr>
            <a:lvl5pPr lvl="4" rtl="0" algn="ctr">
              <a:spcBef>
                <a:spcPts val="0"/>
              </a:spcBef>
              <a:spcAft>
                <a:spcPts val="0"/>
              </a:spcAft>
              <a:buClr>
                <a:schemeClr val="accent3"/>
              </a:buClr>
              <a:buSzPts val="1800"/>
              <a:buNone/>
              <a:defRPr sz="1800">
                <a:solidFill>
                  <a:schemeClr val="accent3"/>
                </a:solidFill>
              </a:defRPr>
            </a:lvl5pPr>
            <a:lvl6pPr lvl="5" rtl="0" algn="ctr">
              <a:spcBef>
                <a:spcPts val="0"/>
              </a:spcBef>
              <a:spcAft>
                <a:spcPts val="0"/>
              </a:spcAft>
              <a:buClr>
                <a:schemeClr val="accent3"/>
              </a:buClr>
              <a:buSzPts val="1800"/>
              <a:buNone/>
              <a:defRPr sz="1800">
                <a:solidFill>
                  <a:schemeClr val="accent3"/>
                </a:solidFill>
              </a:defRPr>
            </a:lvl6pPr>
            <a:lvl7pPr lvl="6" rtl="0" algn="ctr">
              <a:spcBef>
                <a:spcPts val="0"/>
              </a:spcBef>
              <a:spcAft>
                <a:spcPts val="0"/>
              </a:spcAft>
              <a:buClr>
                <a:schemeClr val="accent3"/>
              </a:buClr>
              <a:buSzPts val="1800"/>
              <a:buNone/>
              <a:defRPr sz="1800">
                <a:solidFill>
                  <a:schemeClr val="accent3"/>
                </a:solidFill>
              </a:defRPr>
            </a:lvl7pPr>
            <a:lvl8pPr lvl="7" rtl="0" algn="ctr">
              <a:spcBef>
                <a:spcPts val="0"/>
              </a:spcBef>
              <a:spcAft>
                <a:spcPts val="0"/>
              </a:spcAft>
              <a:buClr>
                <a:schemeClr val="accent3"/>
              </a:buClr>
              <a:buSzPts val="1800"/>
              <a:buNone/>
              <a:defRPr sz="1800">
                <a:solidFill>
                  <a:schemeClr val="accent3"/>
                </a:solidFill>
              </a:defRPr>
            </a:lvl8pPr>
            <a:lvl9pPr lvl="8" rtl="0" algn="ctr">
              <a:spcBef>
                <a:spcPts val="0"/>
              </a:spcBef>
              <a:spcAft>
                <a:spcPts val="0"/>
              </a:spcAft>
              <a:buClr>
                <a:schemeClr val="accent3"/>
              </a:buClr>
              <a:buSzPts val="1800"/>
              <a:buNone/>
              <a:defRPr sz="1800">
                <a:solidFill>
                  <a:schemeClr val="accent3"/>
                </a:solidFill>
              </a:defRPr>
            </a:lvl9pPr>
          </a:lstStyle>
          <a:p/>
        </p:txBody>
      </p:sp>
      <p:sp>
        <p:nvSpPr>
          <p:cNvPr id="114" name="Google Shape;114;p5"/>
          <p:cNvSpPr txBox="1"/>
          <p:nvPr>
            <p:ph idx="1" type="subTitle"/>
          </p:nvPr>
        </p:nvSpPr>
        <p:spPr>
          <a:xfrm>
            <a:off x="1884551" y="2954850"/>
            <a:ext cx="2580000" cy="10782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15" name="Google Shape;115;p5"/>
          <p:cNvSpPr txBox="1"/>
          <p:nvPr>
            <p:ph idx="2" type="title"/>
          </p:nvPr>
        </p:nvSpPr>
        <p:spPr>
          <a:xfrm>
            <a:off x="4679450" y="2758250"/>
            <a:ext cx="2580000" cy="468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b="1" sz="2200">
                <a:solidFill>
                  <a:schemeClr val="accent4"/>
                </a:solidFill>
              </a:defRPr>
            </a:lvl1pPr>
            <a:lvl2pPr lvl="1" rtl="0" algn="ctr">
              <a:spcBef>
                <a:spcPts val="0"/>
              </a:spcBef>
              <a:spcAft>
                <a:spcPts val="0"/>
              </a:spcAft>
              <a:buClr>
                <a:schemeClr val="accent3"/>
              </a:buClr>
              <a:buSzPts val="1800"/>
              <a:buNone/>
              <a:defRPr sz="1800">
                <a:solidFill>
                  <a:schemeClr val="accent3"/>
                </a:solidFill>
              </a:defRPr>
            </a:lvl2pPr>
            <a:lvl3pPr lvl="2" rtl="0" algn="ctr">
              <a:spcBef>
                <a:spcPts val="0"/>
              </a:spcBef>
              <a:spcAft>
                <a:spcPts val="0"/>
              </a:spcAft>
              <a:buClr>
                <a:schemeClr val="accent3"/>
              </a:buClr>
              <a:buSzPts val="1800"/>
              <a:buNone/>
              <a:defRPr sz="1800">
                <a:solidFill>
                  <a:schemeClr val="accent3"/>
                </a:solidFill>
              </a:defRPr>
            </a:lvl3pPr>
            <a:lvl4pPr lvl="3" rtl="0" algn="ctr">
              <a:spcBef>
                <a:spcPts val="0"/>
              </a:spcBef>
              <a:spcAft>
                <a:spcPts val="0"/>
              </a:spcAft>
              <a:buClr>
                <a:schemeClr val="accent3"/>
              </a:buClr>
              <a:buSzPts val="1800"/>
              <a:buNone/>
              <a:defRPr sz="1800">
                <a:solidFill>
                  <a:schemeClr val="accent3"/>
                </a:solidFill>
              </a:defRPr>
            </a:lvl4pPr>
            <a:lvl5pPr lvl="4" rtl="0" algn="ctr">
              <a:spcBef>
                <a:spcPts val="0"/>
              </a:spcBef>
              <a:spcAft>
                <a:spcPts val="0"/>
              </a:spcAft>
              <a:buClr>
                <a:schemeClr val="accent3"/>
              </a:buClr>
              <a:buSzPts val="1800"/>
              <a:buNone/>
              <a:defRPr sz="1800">
                <a:solidFill>
                  <a:schemeClr val="accent3"/>
                </a:solidFill>
              </a:defRPr>
            </a:lvl5pPr>
            <a:lvl6pPr lvl="5" rtl="0" algn="ctr">
              <a:spcBef>
                <a:spcPts val="0"/>
              </a:spcBef>
              <a:spcAft>
                <a:spcPts val="0"/>
              </a:spcAft>
              <a:buClr>
                <a:schemeClr val="accent3"/>
              </a:buClr>
              <a:buSzPts val="1800"/>
              <a:buNone/>
              <a:defRPr sz="1800">
                <a:solidFill>
                  <a:schemeClr val="accent3"/>
                </a:solidFill>
              </a:defRPr>
            </a:lvl6pPr>
            <a:lvl7pPr lvl="6" rtl="0" algn="ctr">
              <a:spcBef>
                <a:spcPts val="0"/>
              </a:spcBef>
              <a:spcAft>
                <a:spcPts val="0"/>
              </a:spcAft>
              <a:buClr>
                <a:schemeClr val="accent3"/>
              </a:buClr>
              <a:buSzPts val="1800"/>
              <a:buNone/>
              <a:defRPr sz="1800">
                <a:solidFill>
                  <a:schemeClr val="accent3"/>
                </a:solidFill>
              </a:defRPr>
            </a:lvl7pPr>
            <a:lvl8pPr lvl="7" rtl="0" algn="ctr">
              <a:spcBef>
                <a:spcPts val="0"/>
              </a:spcBef>
              <a:spcAft>
                <a:spcPts val="0"/>
              </a:spcAft>
              <a:buClr>
                <a:schemeClr val="accent3"/>
              </a:buClr>
              <a:buSzPts val="1800"/>
              <a:buNone/>
              <a:defRPr sz="1800">
                <a:solidFill>
                  <a:schemeClr val="accent3"/>
                </a:solidFill>
              </a:defRPr>
            </a:lvl8pPr>
            <a:lvl9pPr lvl="8" rtl="0" algn="ctr">
              <a:spcBef>
                <a:spcPts val="0"/>
              </a:spcBef>
              <a:spcAft>
                <a:spcPts val="0"/>
              </a:spcAft>
              <a:buClr>
                <a:schemeClr val="accent3"/>
              </a:buClr>
              <a:buSzPts val="1800"/>
              <a:buNone/>
              <a:defRPr sz="1800">
                <a:solidFill>
                  <a:schemeClr val="accent3"/>
                </a:solidFill>
              </a:defRPr>
            </a:lvl9pPr>
          </a:lstStyle>
          <a:p/>
        </p:txBody>
      </p:sp>
      <p:sp>
        <p:nvSpPr>
          <p:cNvPr id="116" name="Google Shape;116;p5"/>
          <p:cNvSpPr txBox="1"/>
          <p:nvPr>
            <p:ph idx="3" type="subTitle"/>
          </p:nvPr>
        </p:nvSpPr>
        <p:spPr>
          <a:xfrm>
            <a:off x="4679439" y="2954850"/>
            <a:ext cx="2580000" cy="10782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17" name="Google Shape;117;p5"/>
          <p:cNvSpPr txBox="1"/>
          <p:nvPr>
            <p:ph idx="4"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 name="Google Shape;118;p5"/>
          <p:cNvSpPr/>
          <p:nvPr/>
        </p:nvSpPr>
        <p:spPr>
          <a:xfrm>
            <a:off x="1478650" y="144800"/>
            <a:ext cx="8152900" cy="1663875"/>
          </a:xfrm>
          <a:custGeom>
            <a:rect b="b" l="l" r="r" t="t"/>
            <a:pathLst>
              <a:path extrusionOk="0" h="66555" w="326116">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cap="flat" cmpd="sng" w="19050">
            <a:solidFill>
              <a:schemeClr val="dk2"/>
            </a:solidFill>
            <a:prstDash val="dash"/>
            <a:round/>
            <a:headEnd len="med" w="med" type="none"/>
            <a:tailEnd len="med" w="med" type="none"/>
          </a:ln>
        </p:spPr>
      </p:sp>
      <p:sp>
        <p:nvSpPr>
          <p:cNvPr id="119" name="Google Shape;119;p5"/>
          <p:cNvSpPr/>
          <p:nvPr/>
        </p:nvSpPr>
        <p:spPr>
          <a:xfrm rot="5400000">
            <a:off x="1761526" y="2487776"/>
            <a:ext cx="741954" cy="45694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7807400" y="1287625"/>
            <a:ext cx="313975" cy="363375"/>
          </a:xfrm>
          <a:custGeom>
            <a:rect b="b" l="l" r="r" t="t"/>
            <a:pathLst>
              <a:path extrusionOk="0" h="14535" w="12559">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rot="-5400000">
            <a:off x="176845" y="4246612"/>
            <a:ext cx="164686" cy="14521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rot="-5400000">
            <a:off x="325902" y="397819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p:nvPr/>
        </p:nvSpPr>
        <p:spPr>
          <a:xfrm rot="-5400000">
            <a:off x="8275572" y="3170660"/>
            <a:ext cx="362472" cy="31963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5"/>
          <p:cNvGrpSpPr/>
          <p:nvPr/>
        </p:nvGrpSpPr>
        <p:grpSpPr>
          <a:xfrm>
            <a:off x="383200" y="1265898"/>
            <a:ext cx="1501345" cy="124419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rect b="b" l="l" r="r" t="t"/>
                <a:pathLst>
                  <a:path extrusionOk="0" h="28054" w="23251">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2436900" y="700925"/>
                <a:ext cx="316100" cy="238550"/>
              </a:xfrm>
              <a:custGeom>
                <a:rect b="b" l="l" r="r" t="t"/>
                <a:pathLst>
                  <a:path extrusionOk="0" h="9542" w="12644">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2786325" y="1298875"/>
                <a:ext cx="317750" cy="331100"/>
              </a:xfrm>
              <a:custGeom>
                <a:rect b="b" l="l" r="r" t="t"/>
                <a:pathLst>
                  <a:path extrusionOk="0" h="13244" w="1271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p:nvPr/>
            </p:nvSpPr>
            <p:spPr>
              <a:xfrm>
                <a:off x="2496950" y="811700"/>
                <a:ext cx="283625" cy="192975"/>
              </a:xfrm>
              <a:custGeom>
                <a:rect b="b" l="l" r="r" t="t"/>
                <a:pathLst>
                  <a:path extrusionOk="0" h="7719" w="11345">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
              <p:cNvSpPr/>
              <p:nvPr/>
            </p:nvSpPr>
            <p:spPr>
              <a:xfrm>
                <a:off x="2512800" y="831200"/>
                <a:ext cx="295225" cy="186650"/>
              </a:xfrm>
              <a:custGeom>
                <a:rect b="b" l="l" r="r" t="t"/>
                <a:pathLst>
                  <a:path extrusionOk="0" h="7466" w="11809">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a:off x="2736475" y="1231275"/>
                <a:ext cx="289075" cy="190350"/>
              </a:xfrm>
              <a:custGeom>
                <a:rect b="b" l="l" r="r" t="t"/>
                <a:pathLst>
                  <a:path extrusionOk="0" h="7614" w="11563">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2754650" y="1261075"/>
                <a:ext cx="284450" cy="190100"/>
              </a:xfrm>
              <a:custGeom>
                <a:rect b="b" l="l" r="r" t="t"/>
                <a:pathLst>
                  <a:path extrusionOk="0" h="7604" w="11378">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p:nvPr/>
            </p:nvSpPr>
            <p:spPr>
              <a:xfrm>
                <a:off x="2744850" y="1240600"/>
                <a:ext cx="289350" cy="188500"/>
              </a:xfrm>
              <a:custGeom>
                <a:rect b="b" l="l" r="r" t="t"/>
                <a:pathLst>
                  <a:path extrusionOk="0" h="7540" w="11574">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a:off x="2755825" y="1251825"/>
                <a:ext cx="284075" cy="186675"/>
              </a:xfrm>
              <a:custGeom>
                <a:rect b="b" l="l" r="r" t="t"/>
                <a:pathLst>
                  <a:path extrusionOk="0" h="7467" w="11363">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2749625" y="1330025"/>
                <a:ext cx="182125" cy="122325"/>
              </a:xfrm>
              <a:custGeom>
                <a:rect b="b" l="l" r="r" t="t"/>
                <a:pathLst>
                  <a:path extrusionOk="0" h="4893" w="7285">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a:off x="2667900" y="969950"/>
                <a:ext cx="218525" cy="328550"/>
              </a:xfrm>
              <a:custGeom>
                <a:rect b="b" l="l" r="r" t="t"/>
                <a:pathLst>
                  <a:path extrusionOk="0" h="13142" w="8741">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rect b="b" l="l" r="r" t="t"/>
                <a:pathLst>
                  <a:path extrusionOk="0" h="7030" w="935">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
              <p:cNvSpPr/>
              <p:nvPr/>
            </p:nvSpPr>
            <p:spPr>
              <a:xfrm>
                <a:off x="4714375" y="1203700"/>
                <a:ext cx="22525" cy="150675"/>
              </a:xfrm>
              <a:custGeom>
                <a:rect b="b" l="l" r="r" t="t"/>
                <a:pathLst>
                  <a:path extrusionOk="0" h="6027" w="901">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rect b="b" l="l" r="r" t="t"/>
                <a:pathLst>
                  <a:path extrusionOk="0" h="1828" w="1402">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
              <p:cNvSpPr/>
              <p:nvPr/>
            </p:nvSpPr>
            <p:spPr>
              <a:xfrm>
                <a:off x="5403262" y="1191919"/>
                <a:ext cx="39982" cy="54292"/>
              </a:xfrm>
              <a:custGeom>
                <a:rect b="b" l="l" r="r" t="t"/>
                <a:pathLst>
                  <a:path extrusionOk="0" h="1859" w="1369">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p:nvPr/>
            </p:nvSpPr>
            <p:spPr>
              <a:xfrm>
                <a:off x="5375675" y="1274425"/>
                <a:ext cx="104275" cy="93675"/>
              </a:xfrm>
              <a:custGeom>
                <a:rect b="b" l="l" r="r" t="t"/>
                <a:pathLst>
                  <a:path extrusionOk="0" h="3747" w="4171">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5153850" y="1213000"/>
                <a:ext cx="104275" cy="93675"/>
              </a:xfrm>
              <a:custGeom>
                <a:rect b="b" l="l" r="r" t="t"/>
                <a:pathLst>
                  <a:path extrusionOk="0" h="3747" w="4171">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a:off x="5298065" y="1210405"/>
                <a:ext cx="73071" cy="64017"/>
              </a:xfrm>
              <a:custGeom>
                <a:rect b="b" l="l" r="r" t="t"/>
                <a:pathLst>
                  <a:path extrusionOk="0" h="2192" w="2502">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46" name="Shape 146"/>
        <p:cNvGrpSpPr/>
        <p:nvPr/>
      </p:nvGrpSpPr>
      <p:grpSpPr>
        <a:xfrm>
          <a:off x="0" y="0"/>
          <a:ext cx="0" cy="0"/>
          <a:chOff x="0" y="0"/>
          <a:chExt cx="0" cy="0"/>
        </a:xfrm>
      </p:grpSpPr>
      <p:sp>
        <p:nvSpPr>
          <p:cNvPr id="147" name="Google Shape;147;p6"/>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 name="Google Shape;148;p6"/>
          <p:cNvSpPr/>
          <p:nvPr/>
        </p:nvSpPr>
        <p:spPr>
          <a:xfrm rot="10800000">
            <a:off x="8120285" y="2346175"/>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8551313" y="2346167"/>
            <a:ext cx="462351" cy="4076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333372" y="459274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449038" y="44463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rot="232572">
            <a:off x="-175527" y="24909"/>
            <a:ext cx="918289" cy="5364033"/>
          </a:xfrm>
          <a:custGeom>
            <a:rect b="b" l="l" r="r" t="t"/>
            <a:pathLst>
              <a:path extrusionOk="0" h="214564" w="36732">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cap="flat" cmpd="sng" w="19050">
            <a:solidFill>
              <a:schemeClr val="dk2"/>
            </a:solidFill>
            <a:prstDash val="dash"/>
            <a:round/>
            <a:headEnd len="med" w="med" type="none"/>
            <a:tailEnd len="med" w="med" type="none"/>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153" name="Shape 153"/>
        <p:cNvGrpSpPr/>
        <p:nvPr/>
      </p:nvGrpSpPr>
      <p:grpSpPr>
        <a:xfrm>
          <a:off x="0" y="0"/>
          <a:ext cx="0" cy="0"/>
          <a:chOff x="0" y="0"/>
          <a:chExt cx="0" cy="0"/>
        </a:xfrm>
      </p:grpSpPr>
      <p:sp>
        <p:nvSpPr>
          <p:cNvPr id="154" name="Google Shape;154;p7"/>
          <p:cNvSpPr/>
          <p:nvPr/>
        </p:nvSpPr>
        <p:spPr>
          <a:xfrm rot="-5400000">
            <a:off x="7544880" y="3295904"/>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
          <p:cNvSpPr txBox="1"/>
          <p:nvPr>
            <p:ph type="title"/>
          </p:nvPr>
        </p:nvSpPr>
        <p:spPr>
          <a:xfrm>
            <a:off x="4299650" y="1089150"/>
            <a:ext cx="2849100" cy="1330200"/>
          </a:xfrm>
          <a:prstGeom prst="rect">
            <a:avLst/>
          </a:prstGeom>
        </p:spPr>
        <p:txBody>
          <a:bodyPr anchorCtr="0" anchor="b" bIns="91425" lIns="91425" spcFirstLastPara="1" rIns="91425" wrap="square" tIns="91425">
            <a:normAutofit/>
          </a:bodyPr>
          <a:lstStyle>
            <a:lvl1pPr lvl="0" rtl="0">
              <a:spcBef>
                <a:spcPts val="0"/>
              </a:spcBef>
              <a:spcAft>
                <a:spcPts val="0"/>
              </a:spcAft>
              <a:buSzPts val="1700"/>
              <a:buNone/>
              <a:defRPr sz="3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6" name="Google Shape;156;p7"/>
          <p:cNvSpPr txBox="1"/>
          <p:nvPr>
            <p:ph idx="1" type="body"/>
          </p:nvPr>
        </p:nvSpPr>
        <p:spPr>
          <a:xfrm>
            <a:off x="4299650" y="2415550"/>
            <a:ext cx="3819600" cy="1885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Font typeface="Nunito Light"/>
              <a:buChar char="●"/>
              <a:defRPr b="0" sz="1400"/>
            </a:lvl1pPr>
            <a:lvl2pPr indent="-330200" lvl="1" marL="914400" rtl="0">
              <a:spcBef>
                <a:spcPts val="0"/>
              </a:spcBef>
              <a:spcAft>
                <a:spcPts val="0"/>
              </a:spcAft>
              <a:buSzPts val="1600"/>
              <a:buFont typeface="Nunito Light"/>
              <a:buChar char="○"/>
              <a:defRPr/>
            </a:lvl2pPr>
            <a:lvl3pPr indent="-330200" lvl="2" marL="1371600" rtl="0">
              <a:spcBef>
                <a:spcPts val="0"/>
              </a:spcBef>
              <a:spcAft>
                <a:spcPts val="0"/>
              </a:spcAft>
              <a:buSzPts val="1600"/>
              <a:buFont typeface="Nunito Light"/>
              <a:buChar char="■"/>
              <a:defRPr/>
            </a:lvl3pPr>
            <a:lvl4pPr indent="-330200" lvl="3" marL="1828800" rtl="0">
              <a:spcBef>
                <a:spcPts val="0"/>
              </a:spcBef>
              <a:spcAft>
                <a:spcPts val="0"/>
              </a:spcAft>
              <a:buSzPts val="1600"/>
              <a:buFont typeface="Nunito Light"/>
              <a:buChar char="●"/>
              <a:defRPr/>
            </a:lvl4pPr>
            <a:lvl5pPr indent="-330200" lvl="4" marL="2286000" rtl="0">
              <a:spcBef>
                <a:spcPts val="0"/>
              </a:spcBef>
              <a:spcAft>
                <a:spcPts val="0"/>
              </a:spcAft>
              <a:buSzPts val="1600"/>
              <a:buFont typeface="Nunito Light"/>
              <a:buChar char="○"/>
              <a:defRPr/>
            </a:lvl5pPr>
            <a:lvl6pPr indent="-330200" lvl="5" marL="2743200" rtl="0">
              <a:spcBef>
                <a:spcPts val="0"/>
              </a:spcBef>
              <a:spcAft>
                <a:spcPts val="0"/>
              </a:spcAft>
              <a:buSzPts val="1600"/>
              <a:buFont typeface="Nunito Light"/>
              <a:buChar char="■"/>
              <a:defRPr/>
            </a:lvl6pPr>
            <a:lvl7pPr indent="-330200" lvl="6" marL="3200400" rtl="0">
              <a:spcBef>
                <a:spcPts val="0"/>
              </a:spcBef>
              <a:spcAft>
                <a:spcPts val="0"/>
              </a:spcAft>
              <a:buSzPts val="1600"/>
              <a:buFont typeface="Nunito Light"/>
              <a:buChar char="●"/>
              <a:defRPr/>
            </a:lvl7pPr>
            <a:lvl8pPr indent="-330200" lvl="7" marL="3657600" rtl="0">
              <a:spcBef>
                <a:spcPts val="0"/>
              </a:spcBef>
              <a:spcAft>
                <a:spcPts val="0"/>
              </a:spcAft>
              <a:buSzPts val="1600"/>
              <a:buFont typeface="Nunito Light"/>
              <a:buChar char="○"/>
              <a:defRPr/>
            </a:lvl8pPr>
            <a:lvl9pPr indent="-330200" lvl="8" marL="4114800" rtl="0">
              <a:spcBef>
                <a:spcPts val="0"/>
              </a:spcBef>
              <a:spcAft>
                <a:spcPts val="0"/>
              </a:spcAft>
              <a:buSzPts val="1600"/>
              <a:buFont typeface="Nunito Light"/>
              <a:buChar char="■"/>
              <a:defRPr/>
            </a:lvl9pPr>
          </a:lstStyle>
          <a:p/>
        </p:txBody>
      </p:sp>
      <p:sp>
        <p:nvSpPr>
          <p:cNvPr id="157" name="Google Shape;157;p7"/>
          <p:cNvSpPr/>
          <p:nvPr/>
        </p:nvSpPr>
        <p:spPr>
          <a:xfrm flipH="1" rot="-9941259">
            <a:off x="5172984" y="141003"/>
            <a:ext cx="3884492" cy="1187809"/>
          </a:xfrm>
          <a:custGeom>
            <a:rect b="b" l="l" r="r" t="t"/>
            <a:pathLst>
              <a:path extrusionOk="0" h="69913" w="156716">
                <a:moveTo>
                  <a:pt x="0" y="0"/>
                </a:moveTo>
                <a:cubicBezTo>
                  <a:pt x="10649" y="9041"/>
                  <a:pt x="44805" y="50297"/>
                  <a:pt x="63892" y="54248"/>
                </a:cubicBezTo>
                <a:cubicBezTo>
                  <a:pt x="82979" y="58200"/>
                  <a:pt x="117135" y="31813"/>
                  <a:pt x="114523" y="23709"/>
                </a:cubicBezTo>
                <a:cubicBezTo>
                  <a:pt x="111911" y="15605"/>
                  <a:pt x="54248" y="-1607"/>
                  <a:pt x="48220" y="5626"/>
                </a:cubicBezTo>
                <a:cubicBezTo>
                  <a:pt x="42193" y="12859"/>
                  <a:pt x="60275" y="58200"/>
                  <a:pt x="78358" y="67107"/>
                </a:cubicBezTo>
                <a:cubicBezTo>
                  <a:pt x="96441" y="76014"/>
                  <a:pt x="143656" y="60410"/>
                  <a:pt x="156716" y="59070"/>
                </a:cubicBezTo>
              </a:path>
            </a:pathLst>
          </a:custGeom>
          <a:noFill/>
          <a:ln cap="flat" cmpd="sng" w="19050">
            <a:solidFill>
              <a:schemeClr val="dk2"/>
            </a:solidFill>
            <a:prstDash val="dash"/>
            <a:round/>
            <a:headEnd len="med" w="med" type="none"/>
            <a:tailEnd len="med" w="med" type="none"/>
          </a:ln>
        </p:spPr>
      </p:sp>
      <p:sp>
        <p:nvSpPr>
          <p:cNvPr id="158" name="Google Shape;158;p7"/>
          <p:cNvSpPr/>
          <p:nvPr/>
        </p:nvSpPr>
        <p:spPr>
          <a:xfrm>
            <a:off x="8551272" y="9607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7"/>
          <p:cNvSpPr/>
          <p:nvPr/>
        </p:nvSpPr>
        <p:spPr>
          <a:xfrm>
            <a:off x="537472" y="38684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
          <p:cNvSpPr/>
          <p:nvPr/>
        </p:nvSpPr>
        <p:spPr>
          <a:xfrm>
            <a:off x="360987" y="61484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
          <p:cNvSpPr/>
          <p:nvPr/>
        </p:nvSpPr>
        <p:spPr>
          <a:xfrm rot="-5400000">
            <a:off x="-899307" y="3558757"/>
            <a:ext cx="3132136" cy="1333506"/>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162" name="Shape 162"/>
        <p:cNvGrpSpPr/>
        <p:nvPr/>
      </p:nvGrpSpPr>
      <p:grpSpPr>
        <a:xfrm>
          <a:off x="0" y="0"/>
          <a:ext cx="0" cy="0"/>
          <a:chOff x="0" y="0"/>
          <a:chExt cx="0" cy="0"/>
        </a:xfrm>
      </p:grpSpPr>
      <p:sp>
        <p:nvSpPr>
          <p:cNvPr id="163" name="Google Shape;163;p8"/>
          <p:cNvSpPr txBox="1"/>
          <p:nvPr>
            <p:ph type="title"/>
          </p:nvPr>
        </p:nvSpPr>
        <p:spPr>
          <a:xfrm flipH="1">
            <a:off x="1330050" y="1024638"/>
            <a:ext cx="6367800" cy="2954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4" name="Google Shape;164;p8"/>
          <p:cNvSpPr txBox="1"/>
          <p:nvPr>
            <p:ph idx="1" type="subTitle"/>
          </p:nvPr>
        </p:nvSpPr>
        <p:spPr>
          <a:xfrm>
            <a:off x="2871000" y="3630375"/>
            <a:ext cx="3285900" cy="6315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65" name="Google Shape;165;p8"/>
          <p:cNvSpPr/>
          <p:nvPr/>
        </p:nvSpPr>
        <p:spPr>
          <a:xfrm flipH="1" rot="-5400000">
            <a:off x="7154175" y="-175568"/>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flipH="1" rot="5400000">
            <a:off x="512725" y="3280133"/>
            <a:ext cx="1114460" cy="2940081"/>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rot="-3143622">
            <a:off x="8426556" y="1595105"/>
            <a:ext cx="247401" cy="21810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p:nvPr/>
        </p:nvSpPr>
        <p:spPr>
          <a:xfrm rot="-3143597">
            <a:off x="2156226" y="4336009"/>
            <a:ext cx="258585" cy="228004"/>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69" name="Shape 169"/>
        <p:cNvGrpSpPr/>
        <p:nvPr/>
      </p:nvGrpSpPr>
      <p:grpSpPr>
        <a:xfrm>
          <a:off x="0" y="0"/>
          <a:ext cx="0" cy="0"/>
          <a:chOff x="0" y="0"/>
          <a:chExt cx="0" cy="0"/>
        </a:xfrm>
      </p:grpSpPr>
      <p:sp>
        <p:nvSpPr>
          <p:cNvPr id="170" name="Google Shape;170;p9"/>
          <p:cNvSpPr txBox="1"/>
          <p:nvPr>
            <p:ph type="title"/>
          </p:nvPr>
        </p:nvSpPr>
        <p:spPr>
          <a:xfrm>
            <a:off x="570300" y="2199775"/>
            <a:ext cx="4045200" cy="89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1" name="Google Shape;171;p9"/>
          <p:cNvSpPr txBox="1"/>
          <p:nvPr>
            <p:ph idx="1" type="subTitle"/>
          </p:nvPr>
        </p:nvSpPr>
        <p:spPr>
          <a:xfrm>
            <a:off x="1195650" y="3107875"/>
            <a:ext cx="27945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2" name="Google Shape;172;p9"/>
          <p:cNvSpPr txBox="1"/>
          <p:nvPr>
            <p:ph hasCustomPrompt="1" idx="2" type="title"/>
          </p:nvPr>
        </p:nvSpPr>
        <p:spPr>
          <a:xfrm>
            <a:off x="570302" y="1832550"/>
            <a:ext cx="40452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08" y="-4"/>
            <a:ext cx="2240231" cy="1725742"/>
            <a:chOff x="5153550" y="135575"/>
            <a:chExt cx="1402950" cy="1080750"/>
          </a:xfrm>
        </p:grpSpPr>
        <p:sp>
          <p:nvSpPr>
            <p:cNvPr id="174" name="Google Shape;174;p9"/>
            <p:cNvSpPr/>
            <p:nvPr/>
          </p:nvSpPr>
          <p:spPr>
            <a:xfrm>
              <a:off x="5208475" y="135575"/>
              <a:ext cx="1348025" cy="942650"/>
            </a:xfrm>
            <a:custGeom>
              <a:rect b="b" l="l" r="r" t="t"/>
              <a:pathLst>
                <a:path extrusionOk="0" fill="none" h="37706" w="53921">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5153550" y="231300"/>
              <a:ext cx="248500" cy="218175"/>
            </a:xfrm>
            <a:custGeom>
              <a:rect b="b" l="l" r="r" t="t"/>
              <a:pathLst>
                <a:path extrusionOk="0" fill="none" h="8727" w="9940">
                  <a:moveTo>
                    <a:pt x="3976" y="1"/>
                  </a:moveTo>
                  <a:cubicBezTo>
                    <a:pt x="2344" y="2637"/>
                    <a:pt x="1214" y="5797"/>
                    <a:pt x="0" y="8538"/>
                  </a:cubicBezTo>
                  <a:cubicBezTo>
                    <a:pt x="3327" y="8726"/>
                    <a:pt x="6382" y="5211"/>
                    <a:pt x="9939" y="5692"/>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5388425" y="455725"/>
              <a:ext cx="172625" cy="227550"/>
            </a:xfrm>
            <a:custGeom>
              <a:rect b="b" l="l" r="r" t="t"/>
              <a:pathLst>
                <a:path extrusionOk="0" fill="none" h="9102" w="6905">
                  <a:moveTo>
                    <a:pt x="2092" y="0"/>
                  </a:moveTo>
                  <a:cubicBezTo>
                    <a:pt x="2030" y="1653"/>
                    <a:pt x="1653" y="3641"/>
                    <a:pt x="1214" y="5315"/>
                  </a:cubicBezTo>
                  <a:cubicBezTo>
                    <a:pt x="900" y="6445"/>
                    <a:pt x="0" y="8077"/>
                    <a:pt x="188" y="9102"/>
                  </a:cubicBezTo>
                  <a:cubicBezTo>
                    <a:pt x="2699" y="8077"/>
                    <a:pt x="4687" y="5440"/>
                    <a:pt x="6905" y="4582"/>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5595025" y="659725"/>
              <a:ext cx="204050" cy="245350"/>
            </a:xfrm>
            <a:custGeom>
              <a:rect b="b" l="l" r="r" t="t"/>
              <a:pathLst>
                <a:path extrusionOk="0" fill="none" h="9814" w="8162">
                  <a:moveTo>
                    <a:pt x="2386" y="0"/>
                  </a:moveTo>
                  <a:cubicBezTo>
                    <a:pt x="1947" y="1298"/>
                    <a:pt x="2156" y="4039"/>
                    <a:pt x="1633" y="5796"/>
                  </a:cubicBezTo>
                  <a:cubicBezTo>
                    <a:pt x="1235" y="7114"/>
                    <a:pt x="440" y="8328"/>
                    <a:pt x="1" y="9625"/>
                  </a:cubicBezTo>
                  <a:cubicBezTo>
                    <a:pt x="1047" y="9814"/>
                    <a:pt x="7659" y="4876"/>
                    <a:pt x="8161" y="3955"/>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5849250" y="821875"/>
              <a:ext cx="198800" cy="268900"/>
            </a:xfrm>
            <a:custGeom>
              <a:rect b="b" l="l" r="r" t="t"/>
              <a:pathLst>
                <a:path extrusionOk="0" fill="none" h="10756" w="7952">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6141675" y="966775"/>
              <a:ext cx="169500" cy="249550"/>
            </a:xfrm>
            <a:custGeom>
              <a:rect b="b" l="l" r="r" t="t"/>
              <a:pathLst>
                <a:path extrusionOk="0" fill="none" h="9982" w="678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9"/>
          <p:cNvSpPr/>
          <p:nvPr/>
        </p:nvSpPr>
        <p:spPr>
          <a:xfrm>
            <a:off x="-458075" y="3859025"/>
            <a:ext cx="2142925" cy="1665450"/>
          </a:xfrm>
          <a:custGeom>
            <a:rect b="b" l="l" r="r" t="t"/>
            <a:pathLst>
              <a:path extrusionOk="0" h="66618" w="85717">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8131899" y="473696"/>
            <a:ext cx="172786" cy="15238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8270850" y="646986"/>
            <a:ext cx="127731" cy="112660"/>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1772247" y="41935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184" name="Shape 184"/>
        <p:cNvGrpSpPr/>
        <p:nvPr/>
      </p:nvGrpSpPr>
      <p:grpSpPr>
        <a:xfrm>
          <a:off x="0" y="0"/>
          <a:ext cx="0" cy="0"/>
          <a:chOff x="0" y="0"/>
          <a:chExt cx="0" cy="0"/>
        </a:xfrm>
      </p:grpSpPr>
      <p:sp>
        <p:nvSpPr>
          <p:cNvPr id="185" name="Google Shape;185;p10"/>
          <p:cNvSpPr txBox="1"/>
          <p:nvPr>
            <p:ph type="ctrTitle"/>
          </p:nvPr>
        </p:nvSpPr>
        <p:spPr>
          <a:xfrm>
            <a:off x="812425" y="1468000"/>
            <a:ext cx="2588100" cy="27378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theme" Target="../theme/theme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Gaegu"/>
              <a:buNone/>
              <a:defRPr b="1" sz="2800">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indent="-330200" lvl="1" marL="9144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indent="-330200" lvl="2" marL="13716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indent="-330200" lvl="3" marL="18288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indent="-330200" lvl="4" marL="22860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indent="-330200" lvl="5" marL="2743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indent="-330200" lvl="6" marL="32004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indent="-330200" lvl="7" marL="36576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indent="-330200" lvl="8" marL="41148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5.png"/><Relationship Id="rId7" Type="http://schemas.openxmlformats.org/officeDocument/2006/relationships/image" Target="../media/image35.png"/><Relationship Id="rId8"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37.png"/><Relationship Id="rId6"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hyperlink" Target="http://www.youtube.com/watch?v=O29e4rRMrV4" TargetMode="Externa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jpg"/><Relationship Id="rId4" Type="http://schemas.openxmlformats.org/officeDocument/2006/relationships/image" Target="../media/image50.jpg"/><Relationship Id="rId9" Type="http://schemas.openxmlformats.org/officeDocument/2006/relationships/hyperlink" Target="https://unsplash.com/@usmanyousaf?utm_source=unsplash&amp;utm_medium=referral&amp;utm_content=creditCopyText" TargetMode="External"/><Relationship Id="rId5" Type="http://schemas.openxmlformats.org/officeDocument/2006/relationships/hyperlink" Target="https://unsplash.com/@solenfeyissa?utm_source=unsplash&amp;utm_medium=referral&amp;utm_content=creditCopyText" TargetMode="External"/><Relationship Id="rId6" Type="http://schemas.openxmlformats.org/officeDocument/2006/relationships/hyperlink" Target="https://unsplash.com/@solenfeyissa?utm_source=unsplash&amp;utm_medium=referral&amp;utm_content=creditCopyText" TargetMode="External"/><Relationship Id="rId7" Type="http://schemas.openxmlformats.org/officeDocument/2006/relationships/hyperlink" Target="https://unsplash.com/s/photos/anxiety?utm_source=unsplash&amp;utm_medium=referral&amp;utm_content=creditCopyText" TargetMode="External"/><Relationship Id="rId8" Type="http://schemas.openxmlformats.org/officeDocument/2006/relationships/hyperlink" Target="https://unsplash.com/s/photos/anxiety?utm_source=unsplash&amp;utm_medium=referral&amp;utm_content=creditCopyText" TargetMode="External"/><Relationship Id="rId11" Type="http://schemas.openxmlformats.org/officeDocument/2006/relationships/hyperlink" Target="https://unsplash.com/s/photos/anxiety?utm_source=unsplash&amp;utm_medium=referral&amp;utm_content=creditCopyText" TargetMode="External"/><Relationship Id="rId10" Type="http://schemas.openxmlformats.org/officeDocument/2006/relationships/hyperlink" Target="https://unsplash.com/@usmanyousaf?utm_source=unsplash&amp;utm_medium=referral&amp;utm_content=creditCopyText" TargetMode="External"/><Relationship Id="rId12" Type="http://schemas.openxmlformats.org/officeDocument/2006/relationships/hyperlink" Target="https://unsplash.com/s/photos/anxiety?utm_source=unsplash&amp;utm_medium=referral&amp;utm_content=creditCopyTex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46.png"/><Relationship Id="rId5" Type="http://schemas.openxmlformats.org/officeDocument/2006/relationships/image" Target="../media/image38.png"/><Relationship Id="rId6" Type="http://schemas.openxmlformats.org/officeDocument/2006/relationships/image" Target="../media/image44.png"/><Relationship Id="rId7" Type="http://schemas.openxmlformats.org/officeDocument/2006/relationships/image" Target="../media/image43.png"/><Relationship Id="rId8"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 Id="rId3" Type="http://schemas.openxmlformats.org/officeDocument/2006/relationships/hyperlink" Target="https://e2epublishing.info/blog/10-best-books-anxiety" TargetMode="External"/><Relationship Id="rId4" Type="http://schemas.openxmlformats.org/officeDocument/2006/relationships/hyperlink" Target="https://www.anxietycanada.com/" TargetMode="External"/><Relationship Id="rId9" Type="http://schemas.openxmlformats.org/officeDocument/2006/relationships/hyperlink" Target="https://www.weareteachers.com/help-students-with-anxiety/" TargetMode="External"/><Relationship Id="rId5" Type="http://schemas.openxmlformats.org/officeDocument/2006/relationships/hyperlink" Target="https://cmha.ca/documents/children-youth-and-anxiety" TargetMode="External"/><Relationship Id="rId6" Type="http://schemas.openxmlformats.org/officeDocument/2006/relationships/hyperlink" Target="https://www.weareteachers.com/books-for-kids-with-anxiety/" TargetMode="External"/><Relationship Id="rId7" Type="http://schemas.openxmlformats.org/officeDocument/2006/relationships/hyperlink" Target="https://childmind.org/article/classroom-anxiety-in-children/" TargetMode="External"/><Relationship Id="rId8" Type="http://schemas.openxmlformats.org/officeDocument/2006/relationships/hyperlink" Target="http://www.ascd.org/publications/newsletters/education-update/aug17/vol59/num08/Helping-Ease-Student-Anxiety.aspx" TargetMode="External"/><Relationship Id="rId11" Type="http://schemas.openxmlformats.org/officeDocument/2006/relationships/hyperlink" Target="https://www.weareteachers.com/wellness-way/" TargetMode="External"/><Relationship Id="rId10" Type="http://schemas.openxmlformats.org/officeDocument/2006/relationships/hyperlink" Target="https://www.socialthinking.com/Articles?name=14-tips-help-kids-manage-anxiet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3"/>
          <p:cNvSpPr txBox="1"/>
          <p:nvPr>
            <p:ph type="ctrTitle"/>
          </p:nvPr>
        </p:nvSpPr>
        <p:spPr>
          <a:xfrm>
            <a:off x="1824475" y="922450"/>
            <a:ext cx="5495100" cy="235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Anxiety</a:t>
            </a:r>
            <a:endParaRPr/>
          </a:p>
        </p:txBody>
      </p:sp>
      <p:sp>
        <p:nvSpPr>
          <p:cNvPr id="636" name="Google Shape;636;p33"/>
          <p:cNvSpPr txBox="1"/>
          <p:nvPr>
            <p:ph idx="1" type="subTitle"/>
          </p:nvPr>
        </p:nvSpPr>
        <p:spPr>
          <a:xfrm>
            <a:off x="311700" y="30507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Olivia Anacleto, Raquel Levy, Sarah Tedford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42"/>
          <p:cNvSpPr txBox="1"/>
          <p:nvPr>
            <p:ph idx="1" type="subTitle"/>
          </p:nvPr>
        </p:nvSpPr>
        <p:spPr>
          <a:xfrm flipH="1">
            <a:off x="2215050" y="1851750"/>
            <a:ext cx="4713900" cy="14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000">
                <a:latin typeface="Gaegu"/>
                <a:ea typeface="Gaegu"/>
                <a:cs typeface="Gaegu"/>
                <a:sym typeface="Gaegu"/>
              </a:rPr>
              <a:t>How many of us have taught a student with anxiety?</a:t>
            </a:r>
            <a:endParaRPr b="1" sz="3000">
              <a:latin typeface="Gaegu"/>
              <a:ea typeface="Gaegu"/>
              <a:cs typeface="Gaegu"/>
              <a:sym typeface="Gaegu"/>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grpSp>
        <p:nvGrpSpPr>
          <p:cNvPr id="794" name="Google Shape;794;p43"/>
          <p:cNvGrpSpPr/>
          <p:nvPr/>
        </p:nvGrpSpPr>
        <p:grpSpPr>
          <a:xfrm rot="-512821">
            <a:off x="3335360" y="770855"/>
            <a:ext cx="1298629" cy="1289079"/>
            <a:chOff x="5030925" y="3821825"/>
            <a:chExt cx="1128675" cy="1120375"/>
          </a:xfrm>
        </p:grpSpPr>
        <p:sp>
          <p:nvSpPr>
            <p:cNvPr id="795" name="Google Shape;795;p43"/>
            <p:cNvSpPr/>
            <p:nvPr/>
          </p:nvSpPr>
          <p:spPr>
            <a:xfrm>
              <a:off x="5030925" y="4281850"/>
              <a:ext cx="700875" cy="660350"/>
            </a:xfrm>
            <a:custGeom>
              <a:rect b="b" l="l" r="r" t="t"/>
              <a:pathLst>
                <a:path extrusionOk="0" h="26414" w="28035">
                  <a:moveTo>
                    <a:pt x="24999" y="0"/>
                  </a:moveTo>
                  <a:cubicBezTo>
                    <a:pt x="24999" y="0"/>
                    <a:pt x="1182" y="23350"/>
                    <a:pt x="414" y="24584"/>
                  </a:cubicBezTo>
                  <a:cubicBezTo>
                    <a:pt x="1" y="25264"/>
                    <a:pt x="581" y="26414"/>
                    <a:pt x="1646" y="26414"/>
                  </a:cubicBezTo>
                  <a:cubicBezTo>
                    <a:pt x="1783" y="26414"/>
                    <a:pt x="1929" y="26394"/>
                    <a:pt x="2082" y="26352"/>
                  </a:cubicBezTo>
                  <a:cubicBezTo>
                    <a:pt x="2849" y="26085"/>
                    <a:pt x="28034" y="3269"/>
                    <a:pt x="28034" y="3269"/>
                  </a:cubicBezTo>
                  <a:cubicBezTo>
                    <a:pt x="26133" y="2502"/>
                    <a:pt x="24999" y="0"/>
                    <a:pt x="24999"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3"/>
            <p:cNvSpPr/>
            <p:nvPr/>
          </p:nvSpPr>
          <p:spPr>
            <a:xfrm>
              <a:off x="5655875" y="4131725"/>
              <a:ext cx="238525" cy="232700"/>
            </a:xfrm>
            <a:custGeom>
              <a:rect b="b" l="l" r="r" t="t"/>
              <a:pathLst>
                <a:path extrusionOk="0" h="9308" w="9541">
                  <a:moveTo>
                    <a:pt x="4837" y="1"/>
                  </a:moveTo>
                  <a:lnTo>
                    <a:pt x="1" y="6005"/>
                  </a:lnTo>
                  <a:cubicBezTo>
                    <a:pt x="1" y="6005"/>
                    <a:pt x="1135" y="8507"/>
                    <a:pt x="3036" y="9307"/>
                  </a:cubicBezTo>
                  <a:lnTo>
                    <a:pt x="9541" y="4504"/>
                  </a:lnTo>
                  <a:cubicBezTo>
                    <a:pt x="8874" y="4371"/>
                    <a:pt x="8307" y="4137"/>
                    <a:pt x="7839" y="3837"/>
                  </a:cubicBezTo>
                  <a:cubicBezTo>
                    <a:pt x="6472" y="2970"/>
                    <a:pt x="5171" y="1669"/>
                    <a:pt x="4837" y="1"/>
                  </a:cubicBezTo>
                  <a:close/>
                </a:path>
              </a:pathLst>
            </a:custGeom>
            <a:solidFill>
              <a:schemeClr val="accent6"/>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3"/>
            <p:cNvSpPr/>
            <p:nvPr/>
          </p:nvSpPr>
          <p:spPr>
            <a:xfrm>
              <a:off x="5770950" y="3920750"/>
              <a:ext cx="371975" cy="326075"/>
            </a:xfrm>
            <a:custGeom>
              <a:rect b="b" l="l" r="r" t="t"/>
              <a:pathLst>
                <a:path extrusionOk="0" h="13043" w="14879">
                  <a:moveTo>
                    <a:pt x="8207" y="0"/>
                  </a:moveTo>
                  <a:lnTo>
                    <a:pt x="8207" y="0"/>
                  </a:lnTo>
                  <a:cubicBezTo>
                    <a:pt x="5838" y="801"/>
                    <a:pt x="2903" y="1969"/>
                    <a:pt x="1335" y="4237"/>
                  </a:cubicBezTo>
                  <a:cubicBezTo>
                    <a:pt x="234" y="5805"/>
                    <a:pt x="1" y="7239"/>
                    <a:pt x="234" y="8473"/>
                  </a:cubicBezTo>
                  <a:cubicBezTo>
                    <a:pt x="568" y="10108"/>
                    <a:pt x="1869" y="11442"/>
                    <a:pt x="3236" y="12309"/>
                  </a:cubicBezTo>
                  <a:cubicBezTo>
                    <a:pt x="3704" y="12609"/>
                    <a:pt x="4271" y="12810"/>
                    <a:pt x="4904" y="12943"/>
                  </a:cubicBezTo>
                  <a:cubicBezTo>
                    <a:pt x="5253" y="13008"/>
                    <a:pt x="5622" y="13042"/>
                    <a:pt x="6006" y="13042"/>
                  </a:cubicBezTo>
                  <a:cubicBezTo>
                    <a:pt x="8596" y="13042"/>
                    <a:pt x="11848" y="11467"/>
                    <a:pt x="13911" y="6905"/>
                  </a:cubicBezTo>
                  <a:cubicBezTo>
                    <a:pt x="14411" y="5838"/>
                    <a:pt x="14711" y="4771"/>
                    <a:pt x="14878" y="3736"/>
                  </a:cubicBezTo>
                  <a:cubicBezTo>
                    <a:pt x="14816" y="3715"/>
                    <a:pt x="14759" y="3705"/>
                    <a:pt x="14704" y="3705"/>
                  </a:cubicBezTo>
                  <a:cubicBezTo>
                    <a:pt x="14292" y="3705"/>
                    <a:pt x="14066" y="4261"/>
                    <a:pt x="13412" y="4261"/>
                  </a:cubicBezTo>
                  <a:cubicBezTo>
                    <a:pt x="13228" y="4261"/>
                    <a:pt x="13009" y="4216"/>
                    <a:pt x="12743" y="4103"/>
                  </a:cubicBezTo>
                  <a:cubicBezTo>
                    <a:pt x="11409" y="3503"/>
                    <a:pt x="11676" y="2302"/>
                    <a:pt x="11009" y="1802"/>
                  </a:cubicBezTo>
                  <a:cubicBezTo>
                    <a:pt x="10837" y="1664"/>
                    <a:pt x="10661" y="1620"/>
                    <a:pt x="10476" y="1620"/>
                  </a:cubicBezTo>
                  <a:cubicBezTo>
                    <a:pt x="10138" y="1620"/>
                    <a:pt x="9774" y="1770"/>
                    <a:pt x="9362" y="1770"/>
                  </a:cubicBezTo>
                  <a:cubicBezTo>
                    <a:pt x="9127" y="1770"/>
                    <a:pt x="8877" y="1721"/>
                    <a:pt x="8607" y="1568"/>
                  </a:cubicBezTo>
                  <a:cubicBezTo>
                    <a:pt x="7706" y="968"/>
                    <a:pt x="8173" y="101"/>
                    <a:pt x="8207" y="0"/>
                  </a:cubicBezTo>
                  <a:close/>
                </a:path>
              </a:pathLst>
            </a:cu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3"/>
            <p:cNvSpPr/>
            <p:nvPr/>
          </p:nvSpPr>
          <p:spPr>
            <a:xfrm>
              <a:off x="5964425" y="3821825"/>
              <a:ext cx="195175" cy="205450"/>
            </a:xfrm>
            <a:custGeom>
              <a:rect b="b" l="l" r="r" t="t"/>
              <a:pathLst>
                <a:path extrusionOk="0" h="8218" w="7807">
                  <a:moveTo>
                    <a:pt x="6027" y="1"/>
                  </a:moveTo>
                  <a:cubicBezTo>
                    <a:pt x="5300" y="1"/>
                    <a:pt x="4980" y="1649"/>
                    <a:pt x="4070" y="2590"/>
                  </a:cubicBezTo>
                  <a:cubicBezTo>
                    <a:pt x="3670" y="2990"/>
                    <a:pt x="2269" y="3324"/>
                    <a:pt x="534" y="3924"/>
                  </a:cubicBezTo>
                  <a:cubicBezTo>
                    <a:pt x="501" y="3991"/>
                    <a:pt x="1" y="4925"/>
                    <a:pt x="968" y="5459"/>
                  </a:cubicBezTo>
                  <a:cubicBezTo>
                    <a:pt x="1243" y="5623"/>
                    <a:pt x="1497" y="5675"/>
                    <a:pt x="1735" y="5675"/>
                  </a:cubicBezTo>
                  <a:cubicBezTo>
                    <a:pt x="2136" y="5675"/>
                    <a:pt x="2489" y="5529"/>
                    <a:pt x="2812" y="5529"/>
                  </a:cubicBezTo>
                  <a:cubicBezTo>
                    <a:pt x="2996" y="5529"/>
                    <a:pt x="3170" y="5576"/>
                    <a:pt x="3336" y="5725"/>
                  </a:cubicBezTo>
                  <a:cubicBezTo>
                    <a:pt x="3970" y="6259"/>
                    <a:pt x="3703" y="7460"/>
                    <a:pt x="5038" y="8060"/>
                  </a:cubicBezTo>
                  <a:cubicBezTo>
                    <a:pt x="5304" y="8173"/>
                    <a:pt x="5521" y="8218"/>
                    <a:pt x="5703" y="8218"/>
                  </a:cubicBezTo>
                  <a:cubicBezTo>
                    <a:pt x="6351" y="8218"/>
                    <a:pt x="6563" y="7662"/>
                    <a:pt x="6991" y="7662"/>
                  </a:cubicBezTo>
                  <a:cubicBezTo>
                    <a:pt x="7047" y="7662"/>
                    <a:pt x="7107" y="7672"/>
                    <a:pt x="7173" y="7693"/>
                  </a:cubicBezTo>
                  <a:cubicBezTo>
                    <a:pt x="7806" y="3724"/>
                    <a:pt x="6672" y="121"/>
                    <a:pt x="6172" y="21"/>
                  </a:cubicBezTo>
                  <a:cubicBezTo>
                    <a:pt x="6122" y="7"/>
                    <a:pt x="6074" y="1"/>
                    <a:pt x="6027" y="1"/>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9" name="Google Shape;799;p43"/>
          <p:cNvSpPr txBox="1"/>
          <p:nvPr>
            <p:ph type="title"/>
          </p:nvPr>
        </p:nvSpPr>
        <p:spPr>
          <a:xfrm>
            <a:off x="4299650" y="1163550"/>
            <a:ext cx="3032100" cy="67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Signs of Anxiety</a:t>
            </a:r>
            <a:endParaRPr/>
          </a:p>
        </p:txBody>
      </p:sp>
      <p:sp>
        <p:nvSpPr>
          <p:cNvPr id="800" name="Google Shape;800;p43"/>
          <p:cNvSpPr txBox="1"/>
          <p:nvPr>
            <p:ph idx="1" type="body"/>
          </p:nvPr>
        </p:nvSpPr>
        <p:spPr>
          <a:xfrm>
            <a:off x="4299650" y="2019825"/>
            <a:ext cx="4155000" cy="23697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Font typeface="Gaegu"/>
              <a:buChar char="●"/>
            </a:pPr>
            <a:r>
              <a:rPr lang="en" sz="2400">
                <a:latin typeface="Gaegu"/>
                <a:ea typeface="Gaegu"/>
                <a:cs typeface="Gaegu"/>
                <a:sym typeface="Gaegu"/>
              </a:rPr>
              <a:t>Difficulties in school</a:t>
            </a:r>
            <a:endParaRPr sz="2400">
              <a:latin typeface="Gaegu"/>
              <a:ea typeface="Gaegu"/>
              <a:cs typeface="Gaegu"/>
              <a:sym typeface="Gaegu"/>
            </a:endParaRPr>
          </a:p>
          <a:p>
            <a:pPr indent="-381000" lvl="0" marL="457200" rtl="0" algn="l">
              <a:spcBef>
                <a:spcPts val="0"/>
              </a:spcBef>
              <a:spcAft>
                <a:spcPts val="0"/>
              </a:spcAft>
              <a:buSzPts val="2400"/>
              <a:buFont typeface="Gaegu"/>
              <a:buChar char="●"/>
            </a:pPr>
            <a:r>
              <a:rPr lang="en" sz="2400">
                <a:latin typeface="Gaegu"/>
                <a:ea typeface="Gaegu"/>
                <a:cs typeface="Gaegu"/>
                <a:sym typeface="Gaegu"/>
              </a:rPr>
              <a:t>Attendance</a:t>
            </a:r>
            <a:r>
              <a:rPr lang="en" sz="2400">
                <a:latin typeface="Gaegu"/>
                <a:ea typeface="Gaegu"/>
                <a:cs typeface="Gaegu"/>
                <a:sym typeface="Gaegu"/>
              </a:rPr>
              <a:t> problems</a:t>
            </a:r>
            <a:endParaRPr sz="2400">
              <a:latin typeface="Gaegu"/>
              <a:ea typeface="Gaegu"/>
              <a:cs typeface="Gaegu"/>
              <a:sym typeface="Gaegu"/>
            </a:endParaRPr>
          </a:p>
          <a:p>
            <a:pPr indent="-381000" lvl="0" marL="457200" rtl="0" algn="l">
              <a:spcBef>
                <a:spcPts val="0"/>
              </a:spcBef>
              <a:spcAft>
                <a:spcPts val="0"/>
              </a:spcAft>
              <a:buSzPts val="2400"/>
              <a:buFont typeface="Gaegu"/>
              <a:buChar char="●"/>
            </a:pPr>
            <a:r>
              <a:rPr lang="en" sz="2400">
                <a:latin typeface="Gaegu"/>
                <a:ea typeface="Gaegu"/>
                <a:cs typeface="Gaegu"/>
                <a:sym typeface="Gaegu"/>
              </a:rPr>
              <a:t>Physical</a:t>
            </a:r>
            <a:r>
              <a:rPr lang="en" sz="2400">
                <a:latin typeface="Gaegu"/>
                <a:ea typeface="Gaegu"/>
                <a:cs typeface="Gaegu"/>
                <a:sym typeface="Gaegu"/>
              </a:rPr>
              <a:t> complaints</a:t>
            </a:r>
            <a:endParaRPr sz="2400">
              <a:latin typeface="Gaegu"/>
              <a:ea typeface="Gaegu"/>
              <a:cs typeface="Gaegu"/>
              <a:sym typeface="Gaegu"/>
            </a:endParaRPr>
          </a:p>
          <a:p>
            <a:pPr indent="-381000" lvl="0" marL="457200" rtl="0" algn="l">
              <a:spcBef>
                <a:spcPts val="0"/>
              </a:spcBef>
              <a:spcAft>
                <a:spcPts val="0"/>
              </a:spcAft>
              <a:buSzPts val="2400"/>
              <a:buFont typeface="Gaegu"/>
              <a:buChar char="●"/>
            </a:pPr>
            <a:r>
              <a:rPr lang="en" sz="2400">
                <a:latin typeface="Gaegu"/>
                <a:ea typeface="Gaegu"/>
                <a:cs typeface="Gaegu"/>
                <a:sym typeface="Gaegu"/>
              </a:rPr>
              <a:t>Avoidance of certain things</a:t>
            </a:r>
            <a:endParaRPr sz="2400">
              <a:latin typeface="Gaegu"/>
              <a:ea typeface="Gaegu"/>
              <a:cs typeface="Gaegu"/>
              <a:sym typeface="Gaegu"/>
            </a:endParaRPr>
          </a:p>
        </p:txBody>
      </p:sp>
      <p:grpSp>
        <p:nvGrpSpPr>
          <p:cNvPr id="801" name="Google Shape;801;p43"/>
          <p:cNvGrpSpPr/>
          <p:nvPr/>
        </p:nvGrpSpPr>
        <p:grpSpPr>
          <a:xfrm>
            <a:off x="511425" y="707300"/>
            <a:ext cx="3298425" cy="3682225"/>
            <a:chOff x="511425" y="859700"/>
            <a:chExt cx="3298425" cy="3682225"/>
          </a:xfrm>
        </p:grpSpPr>
        <p:sp>
          <p:nvSpPr>
            <p:cNvPr id="802" name="Google Shape;802;p43"/>
            <p:cNvSpPr/>
            <p:nvPr/>
          </p:nvSpPr>
          <p:spPr>
            <a:xfrm>
              <a:off x="511425" y="859700"/>
              <a:ext cx="3249712" cy="206050"/>
            </a:xfrm>
            <a:custGeom>
              <a:rect b="b" l="l" r="r" t="t"/>
              <a:pathLst>
                <a:path extrusionOk="0" h="8242" w="139353">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3"/>
            <p:cNvSpPr/>
            <p:nvPr/>
          </p:nvSpPr>
          <p:spPr>
            <a:xfrm>
              <a:off x="596325" y="4295175"/>
              <a:ext cx="3195325" cy="228750"/>
            </a:xfrm>
            <a:custGeom>
              <a:rect b="b" l="l" r="r" t="t"/>
              <a:pathLst>
                <a:path extrusionOk="0" h="9150" w="119351">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3"/>
            <p:cNvSpPr/>
            <p:nvPr/>
          </p:nvSpPr>
          <p:spPr>
            <a:xfrm rot="5400000">
              <a:off x="1924073" y="2555727"/>
              <a:ext cx="3581804"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3"/>
            <p:cNvSpPr/>
            <p:nvPr/>
          </p:nvSpPr>
          <p:spPr>
            <a:xfrm rot="-5400000">
              <a:off x="-1221171" y="2607829"/>
              <a:ext cx="3666692" cy="201500"/>
            </a:xfrm>
            <a:custGeom>
              <a:rect b="b" l="l" r="r" t="t"/>
              <a:pathLst>
                <a:path extrusionOk="0" h="8060" w="135728">
                  <a:moveTo>
                    <a:pt x="90622" y="0"/>
                  </a:moveTo>
                  <a:cubicBezTo>
                    <a:pt x="89853" y="0"/>
                    <a:pt x="89036" y="43"/>
                    <a:pt x="87765" y="122"/>
                  </a:cubicBezTo>
                  <a:cubicBezTo>
                    <a:pt x="86877" y="181"/>
                    <a:pt x="85558" y="200"/>
                    <a:pt x="84011" y="200"/>
                  </a:cubicBezTo>
                  <a:cubicBezTo>
                    <a:pt x="81280" y="200"/>
                    <a:pt x="77841" y="141"/>
                    <a:pt x="74824" y="141"/>
                  </a:cubicBezTo>
                  <a:cubicBezTo>
                    <a:pt x="72963" y="141"/>
                    <a:pt x="71263" y="164"/>
                    <a:pt x="69990" y="236"/>
                  </a:cubicBezTo>
                  <a:cubicBezTo>
                    <a:pt x="69680" y="253"/>
                    <a:pt x="69446" y="260"/>
                    <a:pt x="69266" y="260"/>
                  </a:cubicBezTo>
                  <a:cubicBezTo>
                    <a:pt x="68299" y="260"/>
                    <a:pt x="68904" y="59"/>
                    <a:pt x="67849" y="59"/>
                  </a:cubicBezTo>
                  <a:cubicBezTo>
                    <a:pt x="67743" y="59"/>
                    <a:pt x="67621" y="61"/>
                    <a:pt x="67479" y="65"/>
                  </a:cubicBezTo>
                  <a:cubicBezTo>
                    <a:pt x="55923" y="179"/>
                    <a:pt x="35123" y="636"/>
                    <a:pt x="34952" y="636"/>
                  </a:cubicBezTo>
                  <a:cubicBezTo>
                    <a:pt x="33546" y="659"/>
                    <a:pt x="32340" y="673"/>
                    <a:pt x="31400" y="673"/>
                  </a:cubicBezTo>
                  <a:cubicBezTo>
                    <a:pt x="30070" y="673"/>
                    <a:pt x="29272" y="645"/>
                    <a:pt x="29189" y="579"/>
                  </a:cubicBezTo>
                  <a:cubicBezTo>
                    <a:pt x="29169" y="555"/>
                    <a:pt x="29135" y="545"/>
                    <a:pt x="29091" y="545"/>
                  </a:cubicBezTo>
                  <a:cubicBezTo>
                    <a:pt x="28857" y="545"/>
                    <a:pt x="28327" y="831"/>
                    <a:pt x="28028" y="831"/>
                  </a:cubicBezTo>
                  <a:cubicBezTo>
                    <a:pt x="27980" y="831"/>
                    <a:pt x="27938" y="824"/>
                    <a:pt x="27905" y="807"/>
                  </a:cubicBezTo>
                  <a:cubicBezTo>
                    <a:pt x="11841" y="1492"/>
                    <a:pt x="12155" y="1492"/>
                    <a:pt x="9073" y="1606"/>
                  </a:cubicBezTo>
                  <a:cubicBezTo>
                    <a:pt x="7383" y="1670"/>
                    <a:pt x="6029" y="1702"/>
                    <a:pt x="5278" y="1702"/>
                  </a:cubicBezTo>
                  <a:cubicBezTo>
                    <a:pt x="5027" y="1702"/>
                    <a:pt x="4843" y="1699"/>
                    <a:pt x="4736" y="1691"/>
                  </a:cubicBezTo>
                  <a:cubicBezTo>
                    <a:pt x="4452" y="1668"/>
                    <a:pt x="4211" y="1655"/>
                    <a:pt x="4003" y="1655"/>
                  </a:cubicBezTo>
                  <a:cubicBezTo>
                    <a:pt x="3461" y="1655"/>
                    <a:pt x="3142" y="1742"/>
                    <a:pt x="2853" y="1948"/>
                  </a:cubicBezTo>
                  <a:cubicBezTo>
                    <a:pt x="1741" y="2747"/>
                    <a:pt x="0" y="7797"/>
                    <a:pt x="1227" y="8054"/>
                  </a:cubicBezTo>
                  <a:cubicBezTo>
                    <a:pt x="1273" y="8058"/>
                    <a:pt x="1341" y="8060"/>
                    <a:pt x="1429" y="8060"/>
                  </a:cubicBezTo>
                  <a:cubicBezTo>
                    <a:pt x="2000" y="8060"/>
                    <a:pt x="3425" y="7985"/>
                    <a:pt x="5279" y="7911"/>
                  </a:cubicBezTo>
                  <a:cubicBezTo>
                    <a:pt x="6363" y="7883"/>
                    <a:pt x="7561" y="7797"/>
                    <a:pt x="8874" y="7712"/>
                  </a:cubicBezTo>
                  <a:cubicBezTo>
                    <a:pt x="10569" y="7648"/>
                    <a:pt x="17896" y="7254"/>
                    <a:pt x="22421" y="7254"/>
                  </a:cubicBezTo>
                  <a:cubicBezTo>
                    <a:pt x="23989" y="7254"/>
                    <a:pt x="25221" y="7301"/>
                    <a:pt x="25765" y="7426"/>
                  </a:cubicBezTo>
                  <a:cubicBezTo>
                    <a:pt x="27318" y="7357"/>
                    <a:pt x="39590" y="6534"/>
                    <a:pt x="46723" y="6534"/>
                  </a:cubicBezTo>
                  <a:cubicBezTo>
                    <a:pt x="48369" y="6534"/>
                    <a:pt x="49741" y="6578"/>
                    <a:pt x="50645" y="6684"/>
                  </a:cubicBezTo>
                  <a:cubicBezTo>
                    <a:pt x="51700" y="6401"/>
                    <a:pt x="56886" y="6281"/>
                    <a:pt x="62373" y="6281"/>
                  </a:cubicBezTo>
                  <a:cubicBezTo>
                    <a:pt x="62970" y="6281"/>
                    <a:pt x="63570" y="6282"/>
                    <a:pt x="64169" y="6285"/>
                  </a:cubicBezTo>
                  <a:cubicBezTo>
                    <a:pt x="68420" y="6325"/>
                    <a:pt x="72560" y="6378"/>
                    <a:pt x="74827" y="6378"/>
                  </a:cubicBezTo>
                  <a:cubicBezTo>
                    <a:pt x="75817" y="6378"/>
                    <a:pt x="76450" y="6368"/>
                    <a:pt x="76581" y="6342"/>
                  </a:cubicBezTo>
                  <a:cubicBezTo>
                    <a:pt x="77025" y="6228"/>
                    <a:pt x="78154" y="6176"/>
                    <a:pt x="79322" y="6176"/>
                  </a:cubicBezTo>
                  <a:cubicBezTo>
                    <a:pt x="80778" y="6176"/>
                    <a:pt x="82297" y="6257"/>
                    <a:pt x="82629" y="6399"/>
                  </a:cubicBezTo>
                  <a:cubicBezTo>
                    <a:pt x="83067" y="6564"/>
                    <a:pt x="83583" y="6617"/>
                    <a:pt x="84112" y="6617"/>
                  </a:cubicBezTo>
                  <a:cubicBezTo>
                    <a:pt x="85052" y="6617"/>
                    <a:pt x="86032" y="6450"/>
                    <a:pt x="86678" y="6450"/>
                  </a:cubicBezTo>
                  <a:cubicBezTo>
                    <a:pt x="86925" y="6450"/>
                    <a:pt x="87123" y="6475"/>
                    <a:pt x="87252" y="6542"/>
                  </a:cubicBezTo>
                  <a:cubicBezTo>
                    <a:pt x="89752" y="6409"/>
                    <a:pt x="90607" y="6285"/>
                    <a:pt x="94149" y="6285"/>
                  </a:cubicBezTo>
                  <a:cubicBezTo>
                    <a:pt x="97480" y="6285"/>
                    <a:pt x="103187" y="6395"/>
                    <a:pt x="114871" y="6713"/>
                  </a:cubicBezTo>
                  <a:cubicBezTo>
                    <a:pt x="116816" y="6767"/>
                    <a:pt x="118094" y="6783"/>
                    <a:pt x="119020" y="6783"/>
                  </a:cubicBezTo>
                  <a:cubicBezTo>
                    <a:pt x="120298" y="6783"/>
                    <a:pt x="120904" y="6753"/>
                    <a:pt x="121664" y="6753"/>
                  </a:cubicBezTo>
                  <a:cubicBezTo>
                    <a:pt x="122680" y="6753"/>
                    <a:pt x="123972" y="6806"/>
                    <a:pt x="127511" y="7055"/>
                  </a:cubicBezTo>
                  <a:cubicBezTo>
                    <a:pt x="128749" y="7137"/>
                    <a:pt x="129857" y="7206"/>
                    <a:pt x="130752" y="7206"/>
                  </a:cubicBezTo>
                  <a:cubicBezTo>
                    <a:pt x="131734" y="7206"/>
                    <a:pt x="132459" y="7123"/>
                    <a:pt x="132817" y="6884"/>
                  </a:cubicBezTo>
                  <a:cubicBezTo>
                    <a:pt x="134101" y="5943"/>
                    <a:pt x="135728" y="2091"/>
                    <a:pt x="135271" y="1121"/>
                  </a:cubicBezTo>
                  <a:cubicBezTo>
                    <a:pt x="135177" y="914"/>
                    <a:pt x="130495" y="831"/>
                    <a:pt x="127152" y="831"/>
                  </a:cubicBezTo>
                  <a:cubicBezTo>
                    <a:pt x="125418" y="831"/>
                    <a:pt x="124044" y="853"/>
                    <a:pt x="123858" y="892"/>
                  </a:cubicBezTo>
                  <a:cubicBezTo>
                    <a:pt x="123782" y="908"/>
                    <a:pt x="123703" y="915"/>
                    <a:pt x="123628" y="915"/>
                  </a:cubicBezTo>
                  <a:cubicBezTo>
                    <a:pt x="123421" y="915"/>
                    <a:pt x="123236" y="862"/>
                    <a:pt x="123174" y="778"/>
                  </a:cubicBezTo>
                  <a:cubicBezTo>
                    <a:pt x="123145" y="778"/>
                    <a:pt x="123002" y="778"/>
                    <a:pt x="122717" y="750"/>
                  </a:cubicBezTo>
                  <a:cubicBezTo>
                    <a:pt x="120748" y="607"/>
                    <a:pt x="113787" y="322"/>
                    <a:pt x="113473" y="265"/>
                  </a:cubicBezTo>
                  <a:cubicBezTo>
                    <a:pt x="113187" y="236"/>
                    <a:pt x="113073" y="236"/>
                    <a:pt x="113073" y="236"/>
                  </a:cubicBezTo>
                  <a:cubicBezTo>
                    <a:pt x="113073" y="167"/>
                    <a:pt x="112948" y="129"/>
                    <a:pt x="112766" y="129"/>
                  </a:cubicBezTo>
                  <a:cubicBezTo>
                    <a:pt x="112648" y="129"/>
                    <a:pt x="112506" y="145"/>
                    <a:pt x="112360" y="179"/>
                  </a:cubicBezTo>
                  <a:cubicBezTo>
                    <a:pt x="111532" y="350"/>
                    <a:pt x="107538" y="350"/>
                    <a:pt x="103429" y="350"/>
                  </a:cubicBezTo>
                  <a:cubicBezTo>
                    <a:pt x="99321" y="350"/>
                    <a:pt x="95098" y="265"/>
                    <a:pt x="93728" y="179"/>
                  </a:cubicBezTo>
                  <a:cubicBezTo>
                    <a:pt x="92337" y="57"/>
                    <a:pt x="91511" y="0"/>
                    <a:pt x="906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6" name="Google Shape;806;p43"/>
          <p:cNvGrpSpPr/>
          <p:nvPr/>
        </p:nvGrpSpPr>
        <p:grpSpPr>
          <a:xfrm>
            <a:off x="2896287" y="1163556"/>
            <a:ext cx="419934" cy="222729"/>
            <a:chOff x="2951412" y="1320981"/>
            <a:chExt cx="419934" cy="222729"/>
          </a:xfrm>
        </p:grpSpPr>
        <p:sp>
          <p:nvSpPr>
            <p:cNvPr id="807" name="Google Shape;807;p43"/>
            <p:cNvSpPr/>
            <p:nvPr/>
          </p:nvSpPr>
          <p:spPr>
            <a:xfrm rot="-1677089">
              <a:off x="2986451" y="1372774"/>
              <a:ext cx="64322" cy="165517"/>
            </a:xfrm>
            <a:custGeom>
              <a:rect b="b" l="l" r="r" t="t"/>
              <a:pathLst>
                <a:path extrusionOk="0" h="6621" w="2573">
                  <a:moveTo>
                    <a:pt x="1078" y="0"/>
                  </a:moveTo>
                  <a:cubicBezTo>
                    <a:pt x="591" y="0"/>
                    <a:pt x="90" y="310"/>
                    <a:pt x="60" y="930"/>
                  </a:cubicBezTo>
                  <a:cubicBezTo>
                    <a:pt x="1" y="2618"/>
                    <a:pt x="150" y="4276"/>
                    <a:pt x="523" y="5919"/>
                  </a:cubicBezTo>
                  <a:cubicBezTo>
                    <a:pt x="637" y="6408"/>
                    <a:pt x="1003" y="6621"/>
                    <a:pt x="1385" y="6621"/>
                  </a:cubicBezTo>
                  <a:cubicBezTo>
                    <a:pt x="1960" y="6621"/>
                    <a:pt x="2573" y="6140"/>
                    <a:pt x="2420" y="5396"/>
                  </a:cubicBezTo>
                  <a:cubicBezTo>
                    <a:pt x="2077" y="3917"/>
                    <a:pt x="1972" y="2454"/>
                    <a:pt x="2017" y="930"/>
                  </a:cubicBezTo>
                  <a:cubicBezTo>
                    <a:pt x="2039" y="310"/>
                    <a:pt x="1565" y="0"/>
                    <a:pt x="10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3"/>
            <p:cNvSpPr/>
            <p:nvPr/>
          </p:nvSpPr>
          <p:spPr>
            <a:xfrm>
              <a:off x="3128925" y="1320981"/>
              <a:ext cx="49325" cy="202772"/>
            </a:xfrm>
            <a:custGeom>
              <a:rect b="b" l="l" r="r" t="t"/>
              <a:pathLst>
                <a:path extrusionOk="0" h="5456" w="1973">
                  <a:moveTo>
                    <a:pt x="987" y="0"/>
                  </a:moveTo>
                  <a:cubicBezTo>
                    <a:pt x="494" y="0"/>
                    <a:pt x="1" y="314"/>
                    <a:pt x="1" y="941"/>
                  </a:cubicBezTo>
                  <a:lnTo>
                    <a:pt x="1" y="4526"/>
                  </a:lnTo>
                  <a:cubicBezTo>
                    <a:pt x="1" y="5146"/>
                    <a:pt x="494" y="5456"/>
                    <a:pt x="987" y="5456"/>
                  </a:cubicBezTo>
                  <a:cubicBezTo>
                    <a:pt x="1479" y="5456"/>
                    <a:pt x="1972" y="5146"/>
                    <a:pt x="1972" y="4526"/>
                  </a:cubicBezTo>
                  <a:lnTo>
                    <a:pt x="1972" y="941"/>
                  </a:lnTo>
                  <a:cubicBezTo>
                    <a:pt x="1972" y="314"/>
                    <a:pt x="1479" y="0"/>
                    <a:pt x="9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3"/>
            <p:cNvSpPr/>
            <p:nvPr/>
          </p:nvSpPr>
          <p:spPr>
            <a:xfrm rot="2324420">
              <a:off x="3263449" y="1376738"/>
              <a:ext cx="65826" cy="157602"/>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 name="Google Shape;810;p43"/>
          <p:cNvGrpSpPr/>
          <p:nvPr/>
        </p:nvGrpSpPr>
        <p:grpSpPr>
          <a:xfrm>
            <a:off x="2531125" y="2709726"/>
            <a:ext cx="725598" cy="409035"/>
            <a:chOff x="2531125" y="2862126"/>
            <a:chExt cx="725598" cy="409035"/>
          </a:xfrm>
        </p:grpSpPr>
        <p:grpSp>
          <p:nvGrpSpPr>
            <p:cNvPr id="811" name="Google Shape;811;p43"/>
            <p:cNvGrpSpPr/>
            <p:nvPr/>
          </p:nvGrpSpPr>
          <p:grpSpPr>
            <a:xfrm rot="5538887">
              <a:off x="2677094" y="2736783"/>
              <a:ext cx="382703" cy="659721"/>
              <a:chOff x="6931608" y="2437608"/>
              <a:chExt cx="241897" cy="416966"/>
            </a:xfrm>
          </p:grpSpPr>
          <p:sp>
            <p:nvSpPr>
              <p:cNvPr id="812" name="Google Shape;812;p43"/>
              <p:cNvSpPr/>
              <p:nvPr/>
            </p:nvSpPr>
            <p:spPr>
              <a:xfrm>
                <a:off x="6945512" y="2775081"/>
                <a:ext cx="105925" cy="42200"/>
              </a:xfrm>
              <a:custGeom>
                <a:rect b="b" l="l" r="r" t="t"/>
                <a:pathLst>
                  <a:path extrusionOk="0" h="1688" w="4237">
                    <a:moveTo>
                      <a:pt x="1373" y="0"/>
                    </a:moveTo>
                    <a:cubicBezTo>
                      <a:pt x="1108" y="0"/>
                      <a:pt x="840" y="20"/>
                      <a:pt x="568" y="59"/>
                    </a:cubicBezTo>
                    <a:cubicBezTo>
                      <a:pt x="195" y="118"/>
                      <a:pt x="1" y="567"/>
                      <a:pt x="90" y="865"/>
                    </a:cubicBezTo>
                    <a:cubicBezTo>
                      <a:pt x="179" y="1182"/>
                      <a:pt x="462" y="1327"/>
                      <a:pt x="764" y="1327"/>
                    </a:cubicBezTo>
                    <a:cubicBezTo>
                      <a:pt x="818" y="1327"/>
                      <a:pt x="873" y="1322"/>
                      <a:pt x="927" y="1313"/>
                    </a:cubicBezTo>
                    <a:cubicBezTo>
                      <a:pt x="1080" y="1292"/>
                      <a:pt x="1235" y="1282"/>
                      <a:pt x="1389" y="1282"/>
                    </a:cubicBezTo>
                    <a:cubicBezTo>
                      <a:pt x="1899" y="1282"/>
                      <a:pt x="2410" y="1394"/>
                      <a:pt x="2868" y="1612"/>
                    </a:cubicBezTo>
                    <a:cubicBezTo>
                      <a:pt x="2979" y="1664"/>
                      <a:pt x="3088" y="1687"/>
                      <a:pt x="3190" y="1687"/>
                    </a:cubicBezTo>
                    <a:cubicBezTo>
                      <a:pt x="3823" y="1687"/>
                      <a:pt x="4237" y="813"/>
                      <a:pt x="3556" y="492"/>
                    </a:cubicBezTo>
                    <a:cubicBezTo>
                      <a:pt x="2859" y="160"/>
                      <a:pt x="2129" y="0"/>
                      <a:pt x="1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3"/>
              <p:cNvSpPr/>
              <p:nvPr/>
            </p:nvSpPr>
            <p:spPr>
              <a:xfrm>
                <a:off x="6931608" y="2822129"/>
                <a:ext cx="90878" cy="32445"/>
              </a:xfrm>
              <a:custGeom>
                <a:rect b="b" l="l" r="r" t="t"/>
                <a:pathLst>
                  <a:path extrusionOk="0" h="1680" w="4931">
                    <a:moveTo>
                      <a:pt x="1953" y="0"/>
                    </a:moveTo>
                    <a:cubicBezTo>
                      <a:pt x="1579" y="0"/>
                      <a:pt x="1200" y="38"/>
                      <a:pt x="812" y="116"/>
                    </a:cubicBezTo>
                    <a:cubicBezTo>
                      <a:pt x="0" y="298"/>
                      <a:pt x="278" y="1386"/>
                      <a:pt x="1017" y="1386"/>
                    </a:cubicBezTo>
                    <a:cubicBezTo>
                      <a:pt x="1066" y="1386"/>
                      <a:pt x="1118" y="1381"/>
                      <a:pt x="1171" y="1371"/>
                    </a:cubicBezTo>
                    <a:cubicBezTo>
                      <a:pt x="1437" y="1321"/>
                      <a:pt x="1704" y="1296"/>
                      <a:pt x="1970" y="1296"/>
                    </a:cubicBezTo>
                    <a:cubicBezTo>
                      <a:pt x="2511" y="1296"/>
                      <a:pt x="3045" y="1399"/>
                      <a:pt x="3546" y="1610"/>
                    </a:cubicBezTo>
                    <a:cubicBezTo>
                      <a:pt x="3651" y="1658"/>
                      <a:pt x="3754" y="1679"/>
                      <a:pt x="3853" y="1679"/>
                    </a:cubicBezTo>
                    <a:cubicBezTo>
                      <a:pt x="4488" y="1679"/>
                      <a:pt x="4930" y="799"/>
                      <a:pt x="4233" y="489"/>
                    </a:cubicBezTo>
                    <a:cubicBezTo>
                      <a:pt x="3486" y="166"/>
                      <a:pt x="2732" y="0"/>
                      <a:pt x="1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3"/>
              <p:cNvSpPr/>
              <p:nvPr/>
            </p:nvSpPr>
            <p:spPr>
              <a:xfrm>
                <a:off x="7053679" y="2437608"/>
                <a:ext cx="119825" cy="41450"/>
              </a:xfrm>
              <a:custGeom>
                <a:rect b="b" l="l" r="r" t="t"/>
                <a:pathLst>
                  <a:path extrusionOk="0" h="1658" w="4793">
                    <a:moveTo>
                      <a:pt x="3950" y="0"/>
                    </a:moveTo>
                    <a:cubicBezTo>
                      <a:pt x="3876" y="0"/>
                      <a:pt x="3797" y="14"/>
                      <a:pt x="3712" y="46"/>
                    </a:cubicBezTo>
                    <a:cubicBezTo>
                      <a:pt x="3161" y="256"/>
                      <a:pt x="2591" y="365"/>
                      <a:pt x="2014" y="365"/>
                    </a:cubicBezTo>
                    <a:cubicBezTo>
                      <a:pt x="1730" y="365"/>
                      <a:pt x="1444" y="339"/>
                      <a:pt x="1158" y="285"/>
                    </a:cubicBezTo>
                    <a:cubicBezTo>
                      <a:pt x="1107" y="275"/>
                      <a:pt x="1057" y="270"/>
                      <a:pt x="1010" y="270"/>
                    </a:cubicBezTo>
                    <a:cubicBezTo>
                      <a:pt x="280" y="270"/>
                      <a:pt x="0" y="1385"/>
                      <a:pt x="799" y="1539"/>
                    </a:cubicBezTo>
                    <a:cubicBezTo>
                      <a:pt x="1212" y="1617"/>
                      <a:pt x="1627" y="1658"/>
                      <a:pt x="2039" y="1658"/>
                    </a:cubicBezTo>
                    <a:cubicBezTo>
                      <a:pt x="2731" y="1658"/>
                      <a:pt x="3415" y="1544"/>
                      <a:pt x="4070" y="1300"/>
                    </a:cubicBezTo>
                    <a:cubicBezTo>
                      <a:pt x="4792" y="1033"/>
                      <a:pt x="4581" y="0"/>
                      <a:pt x="39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5" name="Google Shape;815;p43"/>
            <p:cNvSpPr/>
            <p:nvPr/>
          </p:nvSpPr>
          <p:spPr>
            <a:xfrm rot="5538896">
              <a:off x="3165240" y="3142243"/>
              <a:ext cx="132011" cy="45661"/>
            </a:xfrm>
            <a:custGeom>
              <a:rect b="b" l="l" r="r" t="t"/>
              <a:pathLst>
                <a:path extrusionOk="0" h="1658" w="4793">
                  <a:moveTo>
                    <a:pt x="3950" y="0"/>
                  </a:moveTo>
                  <a:cubicBezTo>
                    <a:pt x="3876" y="0"/>
                    <a:pt x="3797" y="14"/>
                    <a:pt x="3712" y="46"/>
                  </a:cubicBezTo>
                  <a:cubicBezTo>
                    <a:pt x="3161" y="256"/>
                    <a:pt x="2591" y="365"/>
                    <a:pt x="2014" y="365"/>
                  </a:cubicBezTo>
                  <a:cubicBezTo>
                    <a:pt x="1730" y="365"/>
                    <a:pt x="1444" y="339"/>
                    <a:pt x="1158" y="285"/>
                  </a:cubicBezTo>
                  <a:cubicBezTo>
                    <a:pt x="1107" y="275"/>
                    <a:pt x="1057" y="270"/>
                    <a:pt x="1010" y="270"/>
                  </a:cubicBezTo>
                  <a:cubicBezTo>
                    <a:pt x="280" y="270"/>
                    <a:pt x="0" y="1385"/>
                    <a:pt x="799" y="1539"/>
                  </a:cubicBezTo>
                  <a:cubicBezTo>
                    <a:pt x="1212" y="1617"/>
                    <a:pt x="1627" y="1658"/>
                    <a:pt x="2039" y="1658"/>
                  </a:cubicBezTo>
                  <a:cubicBezTo>
                    <a:pt x="2731" y="1658"/>
                    <a:pt x="3415" y="1544"/>
                    <a:pt x="4070" y="1300"/>
                  </a:cubicBezTo>
                  <a:cubicBezTo>
                    <a:pt x="4792" y="1033"/>
                    <a:pt x="4581" y="0"/>
                    <a:pt x="39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6" name="Google Shape;816;p43"/>
          <p:cNvSpPr/>
          <p:nvPr/>
        </p:nvSpPr>
        <p:spPr>
          <a:xfrm>
            <a:off x="8749688" y="13718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7" name="Google Shape;817;p43"/>
          <p:cNvPicPr preferRelativeResize="0"/>
          <p:nvPr/>
        </p:nvPicPr>
        <p:blipFill rotWithShape="1">
          <a:blip r:embed="rId3">
            <a:alphaModFix/>
          </a:blip>
          <a:srcRect b="0" l="16628" r="22970" t="0"/>
          <a:stretch/>
        </p:blipFill>
        <p:spPr>
          <a:xfrm>
            <a:off x="650750" y="875125"/>
            <a:ext cx="3032097" cy="3346577"/>
          </a:xfrm>
          <a:prstGeom prst="rect">
            <a:avLst/>
          </a:prstGeom>
          <a:noFill/>
          <a:ln>
            <a:noFill/>
          </a:ln>
        </p:spPr>
      </p:pic>
      <p:sp>
        <p:nvSpPr>
          <p:cNvPr id="818" name="Google Shape;818;p43"/>
          <p:cNvSpPr txBox="1"/>
          <p:nvPr/>
        </p:nvSpPr>
        <p:spPr>
          <a:xfrm>
            <a:off x="938300" y="4221700"/>
            <a:ext cx="2457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Gaegu"/>
                <a:ea typeface="Gaegu"/>
                <a:cs typeface="Gaegu"/>
                <a:sym typeface="Gaegu"/>
              </a:rPr>
              <a:t>Photo by Caleb Woods on Unsplash</a:t>
            </a:r>
            <a:endParaRPr sz="1200">
              <a:latin typeface="Gaegu"/>
              <a:ea typeface="Gaegu"/>
              <a:cs typeface="Gaegu"/>
              <a:sym typeface="Gaegu"/>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44"/>
          <p:cNvSpPr txBox="1"/>
          <p:nvPr>
            <p:ph type="ctrTitle"/>
          </p:nvPr>
        </p:nvSpPr>
        <p:spPr>
          <a:xfrm flipH="1">
            <a:off x="1296350" y="534850"/>
            <a:ext cx="4167900" cy="577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200"/>
              <a:t>More Signs</a:t>
            </a:r>
            <a:endParaRPr sz="3200"/>
          </a:p>
        </p:txBody>
      </p:sp>
      <p:sp>
        <p:nvSpPr>
          <p:cNvPr id="824" name="Google Shape;824;p44"/>
          <p:cNvSpPr txBox="1"/>
          <p:nvPr/>
        </p:nvSpPr>
        <p:spPr>
          <a:xfrm>
            <a:off x="1397575" y="1351750"/>
            <a:ext cx="5784900" cy="20319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FFFFFF"/>
              </a:buClr>
              <a:buSzPts val="2400"/>
              <a:buFont typeface="Gaegu"/>
              <a:buChar char="●"/>
            </a:pPr>
            <a:r>
              <a:rPr lang="en" sz="2400">
                <a:solidFill>
                  <a:srgbClr val="FFFFFF"/>
                </a:solidFill>
                <a:latin typeface="Gaegu"/>
                <a:ea typeface="Gaegu"/>
                <a:cs typeface="Gaegu"/>
                <a:sym typeface="Gaegu"/>
              </a:rPr>
              <a:t>Difficulty sleeping or eating</a:t>
            </a:r>
            <a:endParaRPr sz="2400">
              <a:solidFill>
                <a:srgbClr val="FFFFFF"/>
              </a:solidFill>
              <a:latin typeface="Gaegu"/>
              <a:ea typeface="Gaegu"/>
              <a:cs typeface="Gaegu"/>
              <a:sym typeface="Gaegu"/>
            </a:endParaRPr>
          </a:p>
          <a:p>
            <a:pPr indent="-381000" lvl="0" marL="457200" rtl="0" algn="l">
              <a:spcBef>
                <a:spcPts val="0"/>
              </a:spcBef>
              <a:spcAft>
                <a:spcPts val="0"/>
              </a:spcAft>
              <a:buClr>
                <a:srgbClr val="FFFFFF"/>
              </a:buClr>
              <a:buSzPts val="2400"/>
              <a:buFont typeface="Gaegu"/>
              <a:buChar char="●"/>
            </a:pPr>
            <a:r>
              <a:rPr lang="en" sz="2400">
                <a:solidFill>
                  <a:srgbClr val="FFFFFF"/>
                </a:solidFill>
                <a:latin typeface="Gaegu"/>
                <a:ea typeface="Gaegu"/>
                <a:cs typeface="Gaegu"/>
                <a:sym typeface="Gaegu"/>
              </a:rPr>
              <a:t>Very concerned</a:t>
            </a:r>
            <a:endParaRPr sz="2400">
              <a:solidFill>
                <a:srgbClr val="FFFFFF"/>
              </a:solidFill>
              <a:latin typeface="Gaegu"/>
              <a:ea typeface="Gaegu"/>
              <a:cs typeface="Gaegu"/>
              <a:sym typeface="Gaegu"/>
            </a:endParaRPr>
          </a:p>
          <a:p>
            <a:pPr indent="-381000" lvl="0" marL="457200" rtl="0" algn="l">
              <a:spcBef>
                <a:spcPts val="0"/>
              </a:spcBef>
              <a:spcAft>
                <a:spcPts val="0"/>
              </a:spcAft>
              <a:buClr>
                <a:srgbClr val="FFFFFF"/>
              </a:buClr>
              <a:buSzPts val="2400"/>
              <a:buFont typeface="Gaegu"/>
              <a:buChar char="●"/>
            </a:pPr>
            <a:r>
              <a:rPr lang="en" sz="2400">
                <a:solidFill>
                  <a:srgbClr val="FFFFFF"/>
                </a:solidFill>
                <a:latin typeface="Gaegu"/>
                <a:ea typeface="Gaegu"/>
                <a:cs typeface="Gaegu"/>
                <a:sym typeface="Gaegu"/>
              </a:rPr>
              <a:t>Frequent panic attacks</a:t>
            </a:r>
            <a:endParaRPr sz="2400">
              <a:solidFill>
                <a:srgbClr val="FFFFFF"/>
              </a:solidFill>
              <a:latin typeface="Gaegu"/>
              <a:ea typeface="Gaegu"/>
              <a:cs typeface="Gaegu"/>
              <a:sym typeface="Gaegu"/>
            </a:endParaRPr>
          </a:p>
          <a:p>
            <a:pPr indent="-381000" lvl="0" marL="457200" rtl="0" algn="l">
              <a:spcBef>
                <a:spcPts val="0"/>
              </a:spcBef>
              <a:spcAft>
                <a:spcPts val="0"/>
              </a:spcAft>
              <a:buClr>
                <a:srgbClr val="FFFFFF"/>
              </a:buClr>
              <a:buSzPts val="2400"/>
              <a:buFont typeface="Gaegu"/>
              <a:buChar char="●"/>
            </a:pPr>
            <a:r>
              <a:rPr lang="en" sz="2400">
                <a:solidFill>
                  <a:srgbClr val="FFFFFF"/>
                </a:solidFill>
                <a:latin typeface="Gaegu"/>
                <a:ea typeface="Gaegu"/>
                <a:cs typeface="Gaegu"/>
                <a:sym typeface="Gaegu"/>
              </a:rPr>
              <a:t>Seek reassurance</a:t>
            </a:r>
            <a:endParaRPr sz="2400">
              <a:solidFill>
                <a:srgbClr val="FFFFFF"/>
              </a:solidFill>
              <a:latin typeface="Gaegu"/>
              <a:ea typeface="Gaegu"/>
              <a:cs typeface="Gaegu"/>
              <a:sym typeface="Gaegu"/>
            </a:endParaRPr>
          </a:p>
          <a:p>
            <a:pPr indent="-381000" lvl="0" marL="457200" rtl="0" algn="l">
              <a:spcBef>
                <a:spcPts val="0"/>
              </a:spcBef>
              <a:spcAft>
                <a:spcPts val="0"/>
              </a:spcAft>
              <a:buClr>
                <a:srgbClr val="FFFFFF"/>
              </a:buClr>
              <a:buSzPts val="2400"/>
              <a:buFont typeface="Gaegu"/>
              <a:buChar char="●"/>
            </a:pPr>
            <a:r>
              <a:rPr lang="en" sz="2400">
                <a:solidFill>
                  <a:srgbClr val="FFFFFF"/>
                </a:solidFill>
                <a:latin typeface="Gaegu"/>
                <a:ea typeface="Gaegu"/>
                <a:cs typeface="Gaegu"/>
                <a:sym typeface="Gaegu"/>
              </a:rPr>
              <a:t>Upset over minor problems</a:t>
            </a:r>
            <a:endParaRPr sz="2400">
              <a:solidFill>
                <a:srgbClr val="FFFFFF"/>
              </a:solidFill>
              <a:latin typeface="Gaegu"/>
              <a:ea typeface="Gaegu"/>
              <a:cs typeface="Gaegu"/>
              <a:sym typeface="Gaegu"/>
            </a:endParaRPr>
          </a:p>
        </p:txBody>
      </p:sp>
      <p:pic>
        <p:nvPicPr>
          <p:cNvPr id="825" name="Google Shape;825;p44"/>
          <p:cNvPicPr preferRelativeResize="0"/>
          <p:nvPr/>
        </p:nvPicPr>
        <p:blipFill>
          <a:blip r:embed="rId3">
            <a:alphaModFix/>
          </a:blip>
          <a:stretch>
            <a:fillRect/>
          </a:stretch>
        </p:blipFill>
        <p:spPr>
          <a:xfrm>
            <a:off x="6642000" y="2486075"/>
            <a:ext cx="2360801" cy="2360801"/>
          </a:xfrm>
          <a:prstGeom prst="rect">
            <a:avLst/>
          </a:prstGeom>
          <a:noFill/>
          <a:ln>
            <a:noFill/>
          </a:ln>
        </p:spPr>
      </p:pic>
      <p:sp>
        <p:nvSpPr>
          <p:cNvPr id="826" name="Google Shape;826;p44"/>
          <p:cNvSpPr txBox="1"/>
          <p:nvPr/>
        </p:nvSpPr>
        <p:spPr>
          <a:xfrm>
            <a:off x="6642050" y="4774200"/>
            <a:ext cx="2360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Gaegu"/>
                <a:ea typeface="Gaegu"/>
                <a:cs typeface="Gaegu"/>
                <a:sym typeface="Gaegu"/>
              </a:rPr>
              <a:t>Photo by Janko Ferlič on Unsplash</a:t>
            </a:r>
            <a:endParaRPr sz="1200">
              <a:latin typeface="Gaegu"/>
              <a:ea typeface="Gaegu"/>
              <a:cs typeface="Gaegu"/>
              <a:sym typeface="Gaegu"/>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45"/>
          <p:cNvSpPr txBox="1"/>
          <p:nvPr>
            <p:ph idx="2" type="title"/>
          </p:nvPr>
        </p:nvSpPr>
        <p:spPr>
          <a:xfrm>
            <a:off x="1911150" y="2197250"/>
            <a:ext cx="5321700" cy="158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A4E7FA"/>
                </a:solidFill>
              </a:rPr>
              <a:t>Do you think you have taught a student with anxiety now that you know and are able to recognize the signs and how it is presented?</a:t>
            </a:r>
            <a:endParaRPr sz="2400">
              <a:solidFill>
                <a:srgbClr val="A4E7FA"/>
              </a:solidFill>
            </a:endParaRPr>
          </a:p>
          <a:p>
            <a:pPr indent="0" lvl="0" marL="0" rtl="0" algn="ctr">
              <a:spcBef>
                <a:spcPts val="0"/>
              </a:spcBef>
              <a:spcAft>
                <a:spcPts val="0"/>
              </a:spcAft>
              <a:buNone/>
            </a:pPr>
            <a:r>
              <a:t/>
            </a:r>
            <a:endParaRPr/>
          </a:p>
        </p:txBody>
      </p:sp>
      <p:sp>
        <p:nvSpPr>
          <p:cNvPr id="832" name="Google Shape;832;p45"/>
          <p:cNvSpPr txBox="1"/>
          <p:nvPr>
            <p:ph idx="4" type="title"/>
          </p:nvPr>
        </p:nvSpPr>
        <p:spPr>
          <a:xfrm>
            <a:off x="623400" y="445025"/>
            <a:ext cx="780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Again...</a:t>
            </a:r>
            <a:endParaRPr>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46"/>
          <p:cNvSpPr txBox="1"/>
          <p:nvPr>
            <p:ph type="title"/>
          </p:nvPr>
        </p:nvSpPr>
        <p:spPr>
          <a:xfrm>
            <a:off x="2917250" y="2272375"/>
            <a:ext cx="3203400" cy="896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What can you do as a teacher? </a:t>
            </a:r>
            <a:endParaRPr/>
          </a:p>
        </p:txBody>
      </p:sp>
      <p:sp>
        <p:nvSpPr>
          <p:cNvPr id="838" name="Google Shape;838;p46"/>
          <p:cNvSpPr txBox="1"/>
          <p:nvPr>
            <p:ph idx="1" type="subTitle"/>
          </p:nvPr>
        </p:nvSpPr>
        <p:spPr>
          <a:xfrm>
            <a:off x="3174750" y="3488875"/>
            <a:ext cx="27945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To help students who may be struggling with anxiety. </a:t>
            </a:r>
            <a:endParaRPr/>
          </a:p>
        </p:txBody>
      </p:sp>
      <p:grpSp>
        <p:nvGrpSpPr>
          <p:cNvPr id="839" name="Google Shape;839;p46"/>
          <p:cNvGrpSpPr/>
          <p:nvPr/>
        </p:nvGrpSpPr>
        <p:grpSpPr>
          <a:xfrm rot="1124905">
            <a:off x="7795240" y="4089608"/>
            <a:ext cx="482705" cy="502429"/>
            <a:chOff x="5196600" y="2162225"/>
            <a:chExt cx="482725" cy="502450"/>
          </a:xfrm>
        </p:grpSpPr>
        <p:sp>
          <p:nvSpPr>
            <p:cNvPr id="840" name="Google Shape;840;p46"/>
            <p:cNvSpPr/>
            <p:nvPr/>
          </p:nvSpPr>
          <p:spPr>
            <a:xfrm>
              <a:off x="5224600" y="2326350"/>
              <a:ext cx="454275" cy="338325"/>
            </a:xfrm>
            <a:custGeom>
              <a:rect b="b" l="l" r="r" t="t"/>
              <a:pathLst>
                <a:path extrusionOk="0" h="13533" w="18171">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6"/>
            <p:cNvSpPr/>
            <p:nvPr/>
          </p:nvSpPr>
          <p:spPr>
            <a:xfrm>
              <a:off x="5196600" y="2162225"/>
              <a:ext cx="154450" cy="174500"/>
            </a:xfrm>
            <a:custGeom>
              <a:rect b="b" l="l" r="r" t="t"/>
              <a:pathLst>
                <a:path extrusionOk="0" h="6980" w="6178">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6"/>
            <p:cNvSpPr/>
            <p:nvPr/>
          </p:nvSpPr>
          <p:spPr>
            <a:xfrm>
              <a:off x="5345375" y="2235850"/>
              <a:ext cx="333950" cy="355150"/>
            </a:xfrm>
            <a:custGeom>
              <a:rect b="b" l="l" r="r" t="t"/>
              <a:pathLst>
                <a:path extrusionOk="0" h="14206" w="13358">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6"/>
            <p:cNvSpPr/>
            <p:nvPr/>
          </p:nvSpPr>
          <p:spPr>
            <a:xfrm>
              <a:off x="5527550" y="2551050"/>
              <a:ext cx="122875" cy="79175"/>
            </a:xfrm>
            <a:custGeom>
              <a:rect b="b" l="l" r="r" t="t"/>
              <a:pathLst>
                <a:path extrusionOk="0" h="3167" w="4915">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6"/>
            <p:cNvSpPr/>
            <p:nvPr/>
          </p:nvSpPr>
          <p:spPr>
            <a:xfrm>
              <a:off x="5504600" y="2522075"/>
              <a:ext cx="116975" cy="83325"/>
            </a:xfrm>
            <a:custGeom>
              <a:rect b="b" l="l" r="r" t="t"/>
              <a:pathLst>
                <a:path extrusionOk="0" h="3333" w="4679">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6"/>
            <p:cNvSpPr/>
            <p:nvPr/>
          </p:nvSpPr>
          <p:spPr>
            <a:xfrm>
              <a:off x="5226150" y="2234500"/>
              <a:ext cx="135600" cy="112925"/>
            </a:xfrm>
            <a:custGeom>
              <a:rect b="b" l="l" r="r" t="t"/>
              <a:pathLst>
                <a:path extrusionOk="0" h="4517" w="5424">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6"/>
            <p:cNvSpPr/>
            <p:nvPr/>
          </p:nvSpPr>
          <p:spPr>
            <a:xfrm>
              <a:off x="5253400" y="2295375"/>
              <a:ext cx="292575" cy="292275"/>
            </a:xfrm>
            <a:custGeom>
              <a:rect b="b" l="l" r="r" t="t"/>
              <a:pathLst>
                <a:path extrusionOk="0" h="11691" w="11703">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6"/>
            <p:cNvSpPr/>
            <p:nvPr/>
          </p:nvSpPr>
          <p:spPr>
            <a:xfrm>
              <a:off x="5298425" y="2263775"/>
              <a:ext cx="298825" cy="285025"/>
            </a:xfrm>
            <a:custGeom>
              <a:rect b="b" l="l" r="r" t="t"/>
              <a:pathLst>
                <a:path extrusionOk="0" h="11401" w="11953">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6"/>
            <p:cNvSpPr/>
            <p:nvPr/>
          </p:nvSpPr>
          <p:spPr>
            <a:xfrm>
              <a:off x="5216350" y="2198125"/>
              <a:ext cx="58175" cy="39500"/>
            </a:xfrm>
            <a:custGeom>
              <a:rect b="b" l="l" r="r" t="t"/>
              <a:pathLst>
                <a:path extrusionOk="0" h="1580" w="2327">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9" name="Google Shape;849;p46"/>
          <p:cNvGrpSpPr/>
          <p:nvPr/>
        </p:nvGrpSpPr>
        <p:grpSpPr>
          <a:xfrm>
            <a:off x="323700" y="751388"/>
            <a:ext cx="763750" cy="723975"/>
            <a:chOff x="3919050" y="4070275"/>
            <a:chExt cx="763750" cy="723975"/>
          </a:xfrm>
        </p:grpSpPr>
        <p:sp>
          <p:nvSpPr>
            <p:cNvPr id="850" name="Google Shape;850;p46"/>
            <p:cNvSpPr/>
            <p:nvPr/>
          </p:nvSpPr>
          <p:spPr>
            <a:xfrm>
              <a:off x="3919050" y="4070275"/>
              <a:ext cx="763750" cy="723975"/>
            </a:xfrm>
            <a:custGeom>
              <a:rect b="b" l="l" r="r" t="t"/>
              <a:pathLst>
                <a:path extrusionOk="0" fill="none" h="28959" w="30550">
                  <a:moveTo>
                    <a:pt x="19857" y="12659"/>
                  </a:moveTo>
                  <a:cubicBezTo>
                    <a:pt x="19146" y="11132"/>
                    <a:pt x="22954" y="11153"/>
                    <a:pt x="23916" y="11090"/>
                  </a:cubicBezTo>
                  <a:cubicBezTo>
                    <a:pt x="25820" y="11027"/>
                    <a:pt x="28959" y="10630"/>
                    <a:pt x="29607" y="8516"/>
                  </a:cubicBezTo>
                  <a:cubicBezTo>
                    <a:pt x="30549" y="5420"/>
                    <a:pt x="26009" y="2469"/>
                    <a:pt x="23707" y="1612"/>
                  </a:cubicBezTo>
                  <a:cubicBezTo>
                    <a:pt x="19418" y="0"/>
                    <a:pt x="12450" y="816"/>
                    <a:pt x="8496" y="3181"/>
                  </a:cubicBezTo>
                  <a:cubicBezTo>
                    <a:pt x="4583" y="5524"/>
                    <a:pt x="1842" y="10316"/>
                    <a:pt x="921" y="14626"/>
                  </a:cubicBezTo>
                  <a:cubicBezTo>
                    <a:pt x="1" y="18894"/>
                    <a:pt x="2156" y="23309"/>
                    <a:pt x="5859" y="25695"/>
                  </a:cubicBezTo>
                  <a:cubicBezTo>
                    <a:pt x="10588" y="28749"/>
                    <a:pt x="18392" y="28959"/>
                    <a:pt x="21468" y="23602"/>
                  </a:cubicBezTo>
                  <a:cubicBezTo>
                    <a:pt x="22619" y="21573"/>
                    <a:pt x="23079" y="19187"/>
                    <a:pt x="22305" y="17011"/>
                  </a:cubicBezTo>
                  <a:cubicBezTo>
                    <a:pt x="21866" y="15714"/>
                    <a:pt x="19376" y="13559"/>
                    <a:pt x="20045" y="12324"/>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6"/>
            <p:cNvSpPr/>
            <p:nvPr/>
          </p:nvSpPr>
          <p:spPr>
            <a:xfrm>
              <a:off x="3978675" y="4453700"/>
              <a:ext cx="112500" cy="102025"/>
            </a:xfrm>
            <a:custGeom>
              <a:rect b="b" l="l" r="r" t="t"/>
              <a:pathLst>
                <a:path extrusionOk="0" fill="none" h="4081" w="4500">
                  <a:moveTo>
                    <a:pt x="2805" y="272"/>
                  </a:moveTo>
                  <a:cubicBezTo>
                    <a:pt x="1424" y="754"/>
                    <a:pt x="1" y="3767"/>
                    <a:pt x="2093" y="3913"/>
                  </a:cubicBezTo>
                  <a:cubicBezTo>
                    <a:pt x="3872" y="4081"/>
                    <a:pt x="4416" y="1612"/>
                    <a:pt x="4499" y="314"/>
                  </a:cubicBezTo>
                  <a:cubicBezTo>
                    <a:pt x="3830" y="0"/>
                    <a:pt x="3056" y="0"/>
                    <a:pt x="2428" y="440"/>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6"/>
            <p:cNvSpPr/>
            <p:nvPr/>
          </p:nvSpPr>
          <p:spPr>
            <a:xfrm>
              <a:off x="4029950" y="4258050"/>
              <a:ext cx="124525" cy="151200"/>
            </a:xfrm>
            <a:custGeom>
              <a:rect b="b" l="l" r="r" t="t"/>
              <a:pathLst>
                <a:path extrusionOk="0" fill="none" h="6048" w="4981">
                  <a:moveTo>
                    <a:pt x="1800" y="817"/>
                  </a:moveTo>
                  <a:cubicBezTo>
                    <a:pt x="0" y="1633"/>
                    <a:pt x="105" y="6048"/>
                    <a:pt x="2846" y="4813"/>
                  </a:cubicBezTo>
                  <a:cubicBezTo>
                    <a:pt x="4980" y="3851"/>
                    <a:pt x="4562" y="1"/>
                    <a:pt x="1800" y="1173"/>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6"/>
            <p:cNvSpPr/>
            <p:nvPr/>
          </p:nvSpPr>
          <p:spPr>
            <a:xfrm>
              <a:off x="4141375" y="4158150"/>
              <a:ext cx="208200" cy="109875"/>
            </a:xfrm>
            <a:custGeom>
              <a:rect b="b" l="l" r="r" t="t"/>
              <a:pathLst>
                <a:path extrusionOk="0" fill="none" h="4395" w="8328">
                  <a:moveTo>
                    <a:pt x="4854" y="838"/>
                  </a:moveTo>
                  <a:cubicBezTo>
                    <a:pt x="3201" y="1"/>
                    <a:pt x="0" y="4395"/>
                    <a:pt x="5064" y="3955"/>
                  </a:cubicBezTo>
                  <a:cubicBezTo>
                    <a:pt x="8328" y="3662"/>
                    <a:pt x="7909" y="628"/>
                    <a:pt x="4666" y="984"/>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6"/>
            <p:cNvSpPr/>
            <p:nvPr/>
          </p:nvSpPr>
          <p:spPr>
            <a:xfrm>
              <a:off x="4428550" y="4150825"/>
              <a:ext cx="159550" cy="102550"/>
            </a:xfrm>
            <a:custGeom>
              <a:rect b="b" l="l" r="r" t="t"/>
              <a:pathLst>
                <a:path extrusionOk="0" fill="none" h="4102" w="6382">
                  <a:moveTo>
                    <a:pt x="2637" y="607"/>
                  </a:moveTo>
                  <a:cubicBezTo>
                    <a:pt x="0" y="587"/>
                    <a:pt x="1235" y="4102"/>
                    <a:pt x="3871" y="3369"/>
                  </a:cubicBezTo>
                  <a:cubicBezTo>
                    <a:pt x="6382" y="2679"/>
                    <a:pt x="4792" y="1"/>
                    <a:pt x="2490" y="273"/>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6"/>
            <p:cNvSpPr/>
            <p:nvPr/>
          </p:nvSpPr>
          <p:spPr>
            <a:xfrm>
              <a:off x="4096900" y="4637300"/>
              <a:ext cx="208225" cy="80575"/>
            </a:xfrm>
            <a:custGeom>
              <a:rect b="b" l="l" r="r" t="t"/>
              <a:pathLst>
                <a:path extrusionOk="0" fill="none" h="3223" w="8329">
                  <a:moveTo>
                    <a:pt x="1549" y="586"/>
                  </a:moveTo>
                  <a:cubicBezTo>
                    <a:pt x="1" y="294"/>
                    <a:pt x="398" y="1486"/>
                    <a:pt x="1026" y="2093"/>
                  </a:cubicBezTo>
                  <a:cubicBezTo>
                    <a:pt x="1633" y="2700"/>
                    <a:pt x="3871" y="3223"/>
                    <a:pt x="4708" y="3014"/>
                  </a:cubicBezTo>
                  <a:cubicBezTo>
                    <a:pt x="8328" y="2072"/>
                    <a:pt x="3516" y="1"/>
                    <a:pt x="1549" y="586"/>
                  </a:cubicBezTo>
                  <a:close/>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6"/>
            <p:cNvSpPr/>
            <p:nvPr/>
          </p:nvSpPr>
          <p:spPr>
            <a:xfrm>
              <a:off x="4315025" y="4487700"/>
              <a:ext cx="128700" cy="182575"/>
            </a:xfrm>
            <a:custGeom>
              <a:rect b="b" l="l" r="r" t="t"/>
              <a:pathLst>
                <a:path extrusionOk="0" fill="none" h="7303" w="5148">
                  <a:moveTo>
                    <a:pt x="2449" y="1863"/>
                  </a:moveTo>
                  <a:cubicBezTo>
                    <a:pt x="1" y="3495"/>
                    <a:pt x="2533" y="7303"/>
                    <a:pt x="4081" y="4625"/>
                  </a:cubicBezTo>
                  <a:cubicBezTo>
                    <a:pt x="5148" y="2762"/>
                    <a:pt x="3725" y="0"/>
                    <a:pt x="1737" y="2197"/>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6"/>
            <p:cNvSpPr/>
            <p:nvPr/>
          </p:nvSpPr>
          <p:spPr>
            <a:xfrm>
              <a:off x="3930550" y="4527975"/>
              <a:ext cx="515800" cy="265750"/>
            </a:xfrm>
            <a:custGeom>
              <a:rect b="b" l="l" r="r" t="t"/>
              <a:pathLst>
                <a:path extrusionOk="0" fill="none" h="10630" w="20632">
                  <a:moveTo>
                    <a:pt x="273" y="1"/>
                  </a:moveTo>
                  <a:cubicBezTo>
                    <a:pt x="1" y="503"/>
                    <a:pt x="754" y="1549"/>
                    <a:pt x="963" y="2093"/>
                  </a:cubicBezTo>
                  <a:cubicBezTo>
                    <a:pt x="1194" y="2721"/>
                    <a:pt x="1298" y="3348"/>
                    <a:pt x="1466" y="3976"/>
                  </a:cubicBezTo>
                  <a:cubicBezTo>
                    <a:pt x="1800" y="5273"/>
                    <a:pt x="2658" y="6466"/>
                    <a:pt x="3683" y="7303"/>
                  </a:cubicBezTo>
                  <a:cubicBezTo>
                    <a:pt x="6090" y="9249"/>
                    <a:pt x="9103" y="10190"/>
                    <a:pt x="12137" y="10462"/>
                  </a:cubicBezTo>
                  <a:cubicBezTo>
                    <a:pt x="13852" y="10630"/>
                    <a:pt x="15735" y="10002"/>
                    <a:pt x="17326" y="9374"/>
                  </a:cubicBezTo>
                  <a:cubicBezTo>
                    <a:pt x="18330" y="8977"/>
                    <a:pt x="20632" y="7366"/>
                    <a:pt x="20464" y="6215"/>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6"/>
            <p:cNvSpPr/>
            <p:nvPr/>
          </p:nvSpPr>
          <p:spPr>
            <a:xfrm>
              <a:off x="4423300" y="4287350"/>
              <a:ext cx="247450" cy="125050"/>
            </a:xfrm>
            <a:custGeom>
              <a:rect b="b" l="l" r="r" t="t"/>
              <a:pathLst>
                <a:path extrusionOk="0" fill="none" h="5002" w="9898">
                  <a:moveTo>
                    <a:pt x="106" y="5001"/>
                  </a:moveTo>
                  <a:cubicBezTo>
                    <a:pt x="1" y="3955"/>
                    <a:pt x="1110" y="3704"/>
                    <a:pt x="1884" y="3641"/>
                  </a:cubicBezTo>
                  <a:cubicBezTo>
                    <a:pt x="3223" y="3537"/>
                    <a:pt x="4604" y="3516"/>
                    <a:pt x="5922" y="3307"/>
                  </a:cubicBezTo>
                  <a:cubicBezTo>
                    <a:pt x="7659" y="3014"/>
                    <a:pt x="9898" y="1947"/>
                    <a:pt x="9437" y="1"/>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6"/>
            <p:cNvSpPr/>
            <p:nvPr/>
          </p:nvSpPr>
          <p:spPr>
            <a:xfrm>
              <a:off x="4007975" y="4483000"/>
              <a:ext cx="28275" cy="54425"/>
            </a:xfrm>
            <a:custGeom>
              <a:rect b="b" l="l" r="r" t="t"/>
              <a:pathLst>
                <a:path extrusionOk="0" fill="none" h="2177" w="1131">
                  <a:moveTo>
                    <a:pt x="1" y="2176"/>
                  </a:moveTo>
                  <a:cubicBezTo>
                    <a:pt x="273" y="1653"/>
                    <a:pt x="586" y="230"/>
                    <a:pt x="1130"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6"/>
            <p:cNvSpPr/>
            <p:nvPr/>
          </p:nvSpPr>
          <p:spPr>
            <a:xfrm>
              <a:off x="4019475" y="4500775"/>
              <a:ext cx="19900" cy="44500"/>
            </a:xfrm>
            <a:custGeom>
              <a:rect b="b" l="l" r="r" t="t"/>
              <a:pathLst>
                <a:path extrusionOk="0" fill="none" h="1780" w="796">
                  <a:moveTo>
                    <a:pt x="22" y="1779"/>
                  </a:moveTo>
                  <a:cubicBezTo>
                    <a:pt x="1" y="1695"/>
                    <a:pt x="587" y="189"/>
                    <a:pt x="796"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6"/>
            <p:cNvSpPr/>
            <p:nvPr/>
          </p:nvSpPr>
          <p:spPr>
            <a:xfrm>
              <a:off x="4041975" y="4503925"/>
              <a:ext cx="18325" cy="43425"/>
            </a:xfrm>
            <a:custGeom>
              <a:rect b="b" l="l" r="r" t="t"/>
              <a:pathLst>
                <a:path extrusionOk="0" fill="none" h="1737" w="733">
                  <a:moveTo>
                    <a:pt x="1" y="1737"/>
                  </a:moveTo>
                  <a:cubicBezTo>
                    <a:pt x="273" y="1151"/>
                    <a:pt x="482" y="544"/>
                    <a:pt x="733"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6"/>
            <p:cNvSpPr/>
            <p:nvPr/>
          </p:nvSpPr>
          <p:spPr>
            <a:xfrm>
              <a:off x="4122525" y="4665550"/>
              <a:ext cx="16250" cy="21475"/>
            </a:xfrm>
            <a:custGeom>
              <a:rect b="b" l="l" r="r" t="t"/>
              <a:pathLst>
                <a:path extrusionOk="0" fill="none" h="859" w="650">
                  <a:moveTo>
                    <a:pt x="1" y="858"/>
                  </a:moveTo>
                  <a:cubicBezTo>
                    <a:pt x="336" y="670"/>
                    <a:pt x="294" y="105"/>
                    <a:pt x="649"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6"/>
            <p:cNvSpPr/>
            <p:nvPr/>
          </p:nvSpPr>
          <p:spPr>
            <a:xfrm>
              <a:off x="4142925" y="4674450"/>
              <a:ext cx="11550" cy="23550"/>
            </a:xfrm>
            <a:custGeom>
              <a:rect b="b" l="l" r="r" t="t"/>
              <a:pathLst>
                <a:path extrusionOk="0" fill="none" h="942" w="462">
                  <a:moveTo>
                    <a:pt x="1" y="942"/>
                  </a:moveTo>
                  <a:cubicBezTo>
                    <a:pt x="210" y="691"/>
                    <a:pt x="294" y="293"/>
                    <a:pt x="461"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6"/>
            <p:cNvSpPr/>
            <p:nvPr/>
          </p:nvSpPr>
          <p:spPr>
            <a:xfrm>
              <a:off x="4163325" y="4679150"/>
              <a:ext cx="11025" cy="29325"/>
            </a:xfrm>
            <a:custGeom>
              <a:rect b="b" l="l" r="r" t="t"/>
              <a:pathLst>
                <a:path extrusionOk="0" fill="none" h="1173" w="441">
                  <a:moveTo>
                    <a:pt x="1" y="1172"/>
                  </a:moveTo>
                  <a:cubicBezTo>
                    <a:pt x="126" y="796"/>
                    <a:pt x="273" y="398"/>
                    <a:pt x="440"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6"/>
            <p:cNvSpPr/>
            <p:nvPr/>
          </p:nvSpPr>
          <p:spPr>
            <a:xfrm>
              <a:off x="4361075" y="4566675"/>
              <a:ext cx="19900" cy="41350"/>
            </a:xfrm>
            <a:custGeom>
              <a:rect b="b" l="l" r="r" t="t"/>
              <a:pathLst>
                <a:path extrusionOk="0" fill="none" h="1654" w="796">
                  <a:moveTo>
                    <a:pt x="209" y="1654"/>
                  </a:moveTo>
                  <a:cubicBezTo>
                    <a:pt x="0" y="1277"/>
                    <a:pt x="565" y="336"/>
                    <a:pt x="774" y="1"/>
                  </a:cubicBezTo>
                  <a:cubicBezTo>
                    <a:pt x="795" y="64"/>
                    <a:pt x="795" y="85"/>
                    <a:pt x="774" y="126"/>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6"/>
            <p:cNvSpPr/>
            <p:nvPr/>
          </p:nvSpPr>
          <p:spPr>
            <a:xfrm>
              <a:off x="4377800" y="4581850"/>
              <a:ext cx="11525" cy="36125"/>
            </a:xfrm>
            <a:custGeom>
              <a:rect b="b" l="l" r="r" t="t"/>
              <a:pathLst>
                <a:path extrusionOk="0" fill="none" h="1445" w="461">
                  <a:moveTo>
                    <a:pt x="1" y="1444"/>
                  </a:moveTo>
                  <a:cubicBezTo>
                    <a:pt x="273" y="1235"/>
                    <a:pt x="356" y="398"/>
                    <a:pt x="461"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6"/>
            <p:cNvSpPr/>
            <p:nvPr/>
          </p:nvSpPr>
          <p:spPr>
            <a:xfrm>
              <a:off x="4395075" y="4593375"/>
              <a:ext cx="8900" cy="29825"/>
            </a:xfrm>
            <a:custGeom>
              <a:rect b="b" l="l" r="r" t="t"/>
              <a:pathLst>
                <a:path extrusionOk="0" fill="none" h="1193" w="356">
                  <a:moveTo>
                    <a:pt x="0" y="1193"/>
                  </a:moveTo>
                  <a:cubicBezTo>
                    <a:pt x="251" y="879"/>
                    <a:pt x="356" y="398"/>
                    <a:pt x="314"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6"/>
            <p:cNvSpPr/>
            <p:nvPr/>
          </p:nvSpPr>
          <p:spPr>
            <a:xfrm>
              <a:off x="4051925" y="4318225"/>
              <a:ext cx="13100" cy="42375"/>
            </a:xfrm>
            <a:custGeom>
              <a:rect b="b" l="l" r="r" t="t"/>
              <a:pathLst>
                <a:path extrusionOk="0" fill="none" h="1695" w="524">
                  <a:moveTo>
                    <a:pt x="0" y="1695"/>
                  </a:moveTo>
                  <a:cubicBezTo>
                    <a:pt x="105" y="1381"/>
                    <a:pt x="314" y="0"/>
                    <a:pt x="523"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6"/>
            <p:cNvSpPr/>
            <p:nvPr/>
          </p:nvSpPr>
          <p:spPr>
            <a:xfrm>
              <a:off x="4070225" y="4337050"/>
              <a:ext cx="14675" cy="40300"/>
            </a:xfrm>
            <a:custGeom>
              <a:rect b="b" l="l" r="r" t="t"/>
              <a:pathLst>
                <a:path extrusionOk="0" fill="none" h="1612" w="587">
                  <a:moveTo>
                    <a:pt x="1" y="1612"/>
                  </a:moveTo>
                  <a:cubicBezTo>
                    <a:pt x="273" y="1465"/>
                    <a:pt x="335" y="377"/>
                    <a:pt x="586"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6"/>
            <p:cNvSpPr/>
            <p:nvPr/>
          </p:nvSpPr>
          <p:spPr>
            <a:xfrm>
              <a:off x="4099525" y="4323975"/>
              <a:ext cx="17800" cy="59650"/>
            </a:xfrm>
            <a:custGeom>
              <a:rect b="b" l="l" r="r" t="t"/>
              <a:pathLst>
                <a:path extrusionOk="0" fill="none" h="2386" w="712">
                  <a:moveTo>
                    <a:pt x="0" y="2386"/>
                  </a:moveTo>
                  <a:cubicBezTo>
                    <a:pt x="293" y="1611"/>
                    <a:pt x="481" y="795"/>
                    <a:pt x="712"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6"/>
            <p:cNvSpPr/>
            <p:nvPr/>
          </p:nvSpPr>
          <p:spPr>
            <a:xfrm>
              <a:off x="4213025" y="4212025"/>
              <a:ext cx="16250" cy="40300"/>
            </a:xfrm>
            <a:custGeom>
              <a:rect b="b" l="l" r="r" t="t"/>
              <a:pathLst>
                <a:path extrusionOk="0" fill="none" h="1612" w="650">
                  <a:moveTo>
                    <a:pt x="1" y="1612"/>
                  </a:moveTo>
                  <a:cubicBezTo>
                    <a:pt x="231" y="1089"/>
                    <a:pt x="461" y="566"/>
                    <a:pt x="649"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6"/>
            <p:cNvSpPr/>
            <p:nvPr/>
          </p:nvSpPr>
          <p:spPr>
            <a:xfrm>
              <a:off x="4242325" y="4220925"/>
              <a:ext cx="15200" cy="34550"/>
            </a:xfrm>
            <a:custGeom>
              <a:rect b="b" l="l" r="r" t="t"/>
              <a:pathLst>
                <a:path extrusionOk="0" fill="none" h="1382" w="608">
                  <a:moveTo>
                    <a:pt x="0" y="1381"/>
                  </a:moveTo>
                  <a:cubicBezTo>
                    <a:pt x="42" y="942"/>
                    <a:pt x="293" y="314"/>
                    <a:pt x="607"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6"/>
            <p:cNvSpPr/>
            <p:nvPr/>
          </p:nvSpPr>
          <p:spPr>
            <a:xfrm>
              <a:off x="4265350" y="4221975"/>
              <a:ext cx="11000" cy="33500"/>
            </a:xfrm>
            <a:custGeom>
              <a:rect b="b" l="l" r="r" t="t"/>
              <a:pathLst>
                <a:path extrusionOk="0" fill="none" h="1340" w="440">
                  <a:moveTo>
                    <a:pt x="0" y="1339"/>
                  </a:moveTo>
                  <a:cubicBezTo>
                    <a:pt x="126" y="900"/>
                    <a:pt x="251" y="419"/>
                    <a:pt x="439"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6"/>
            <p:cNvSpPr/>
            <p:nvPr/>
          </p:nvSpPr>
          <p:spPr>
            <a:xfrm>
              <a:off x="4286250" y="4230350"/>
              <a:ext cx="11025" cy="20925"/>
            </a:xfrm>
            <a:custGeom>
              <a:rect b="b" l="l" r="r" t="t"/>
              <a:pathLst>
                <a:path extrusionOk="0" fill="none" h="837" w="441">
                  <a:moveTo>
                    <a:pt x="1" y="837"/>
                  </a:moveTo>
                  <a:cubicBezTo>
                    <a:pt x="168" y="607"/>
                    <a:pt x="357" y="293"/>
                    <a:pt x="440"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6"/>
            <p:cNvSpPr/>
            <p:nvPr/>
          </p:nvSpPr>
          <p:spPr>
            <a:xfrm>
              <a:off x="4473525" y="4183775"/>
              <a:ext cx="14675" cy="36650"/>
            </a:xfrm>
            <a:custGeom>
              <a:rect b="b" l="l" r="r" t="t"/>
              <a:pathLst>
                <a:path extrusionOk="0" fill="none" h="1466" w="587">
                  <a:moveTo>
                    <a:pt x="147" y="1465"/>
                  </a:moveTo>
                  <a:cubicBezTo>
                    <a:pt x="1" y="1173"/>
                    <a:pt x="377" y="147"/>
                    <a:pt x="586"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6"/>
            <p:cNvSpPr/>
            <p:nvPr/>
          </p:nvSpPr>
          <p:spPr>
            <a:xfrm>
              <a:off x="4495500" y="4200525"/>
              <a:ext cx="14150" cy="34550"/>
            </a:xfrm>
            <a:custGeom>
              <a:rect b="b" l="l" r="r" t="t"/>
              <a:pathLst>
                <a:path extrusionOk="0" fill="none" h="1382" w="566">
                  <a:moveTo>
                    <a:pt x="0" y="1381"/>
                  </a:moveTo>
                  <a:cubicBezTo>
                    <a:pt x="126" y="921"/>
                    <a:pt x="377" y="440"/>
                    <a:pt x="565"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6"/>
            <p:cNvSpPr/>
            <p:nvPr/>
          </p:nvSpPr>
          <p:spPr>
            <a:xfrm>
              <a:off x="4519550" y="4198425"/>
              <a:ext cx="16250" cy="33500"/>
            </a:xfrm>
            <a:custGeom>
              <a:rect b="b" l="l" r="r" t="t"/>
              <a:pathLst>
                <a:path extrusionOk="0" fill="none" h="1340" w="650">
                  <a:moveTo>
                    <a:pt x="1" y="1340"/>
                  </a:moveTo>
                  <a:cubicBezTo>
                    <a:pt x="252" y="1047"/>
                    <a:pt x="650" y="398"/>
                    <a:pt x="608"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8" name="Google Shape;878;p46"/>
          <p:cNvGrpSpPr/>
          <p:nvPr/>
        </p:nvGrpSpPr>
        <p:grpSpPr>
          <a:xfrm>
            <a:off x="1008850" y="1152975"/>
            <a:ext cx="219700" cy="716650"/>
            <a:chOff x="4771700" y="4284750"/>
            <a:chExt cx="219700" cy="716650"/>
          </a:xfrm>
        </p:grpSpPr>
        <p:sp>
          <p:nvSpPr>
            <p:cNvPr id="879" name="Google Shape;879;p46"/>
            <p:cNvSpPr/>
            <p:nvPr/>
          </p:nvSpPr>
          <p:spPr>
            <a:xfrm>
              <a:off x="4771700" y="4284750"/>
              <a:ext cx="90500" cy="161125"/>
            </a:xfrm>
            <a:custGeom>
              <a:rect b="b" l="l" r="r" t="t"/>
              <a:pathLst>
                <a:path extrusionOk="0" fill="none" h="6445" w="3620">
                  <a:moveTo>
                    <a:pt x="1402" y="6152"/>
                  </a:moveTo>
                  <a:cubicBezTo>
                    <a:pt x="0" y="4373"/>
                    <a:pt x="84" y="1193"/>
                    <a:pt x="2260" y="0"/>
                  </a:cubicBezTo>
                  <a:cubicBezTo>
                    <a:pt x="2406" y="628"/>
                    <a:pt x="2992" y="1151"/>
                    <a:pt x="3243" y="1779"/>
                  </a:cubicBezTo>
                  <a:cubicBezTo>
                    <a:pt x="3536" y="2469"/>
                    <a:pt x="3620" y="3285"/>
                    <a:pt x="3578" y="3997"/>
                  </a:cubicBezTo>
                  <a:cubicBezTo>
                    <a:pt x="3578" y="4624"/>
                    <a:pt x="3452" y="5231"/>
                    <a:pt x="2950" y="5712"/>
                  </a:cubicBezTo>
                  <a:cubicBezTo>
                    <a:pt x="2678" y="5963"/>
                    <a:pt x="1674" y="6445"/>
                    <a:pt x="1444" y="6089"/>
                  </a:cubicBezTo>
                </a:path>
              </a:pathLst>
            </a:custGeom>
            <a:noFill/>
            <a:ln cap="flat" cmpd="sng" w="130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6"/>
            <p:cNvSpPr/>
            <p:nvPr/>
          </p:nvSpPr>
          <p:spPr>
            <a:xfrm>
              <a:off x="4779025" y="4302525"/>
              <a:ext cx="25125" cy="99925"/>
            </a:xfrm>
            <a:custGeom>
              <a:rect b="b" l="l" r="r" t="t"/>
              <a:pathLst>
                <a:path extrusionOk="0" fill="none" h="3997" w="1005">
                  <a:moveTo>
                    <a:pt x="1004" y="0"/>
                  </a:moveTo>
                  <a:cubicBezTo>
                    <a:pt x="837" y="1026"/>
                    <a:pt x="0" y="3139"/>
                    <a:pt x="816" y="3997"/>
                  </a:cubicBezTo>
                  <a:cubicBezTo>
                    <a:pt x="837" y="3955"/>
                    <a:pt x="837" y="3892"/>
                    <a:pt x="816" y="385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6"/>
            <p:cNvSpPr/>
            <p:nvPr/>
          </p:nvSpPr>
          <p:spPr>
            <a:xfrm>
              <a:off x="4802550" y="4298875"/>
              <a:ext cx="17300" cy="112475"/>
            </a:xfrm>
            <a:custGeom>
              <a:rect b="b" l="l" r="r" t="t"/>
              <a:pathLst>
                <a:path extrusionOk="0" fill="none" h="4499" w="692">
                  <a:moveTo>
                    <a:pt x="398" y="0"/>
                  </a:moveTo>
                  <a:cubicBezTo>
                    <a:pt x="440" y="1507"/>
                    <a:pt x="1" y="3034"/>
                    <a:pt x="628" y="4499"/>
                  </a:cubicBezTo>
                  <a:cubicBezTo>
                    <a:pt x="691" y="4394"/>
                    <a:pt x="691" y="4289"/>
                    <a:pt x="691" y="4143"/>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6"/>
            <p:cNvSpPr/>
            <p:nvPr/>
          </p:nvSpPr>
          <p:spPr>
            <a:xfrm>
              <a:off x="4811975" y="4292575"/>
              <a:ext cx="25125" cy="116675"/>
            </a:xfrm>
            <a:custGeom>
              <a:rect b="b" l="l" r="r" t="t"/>
              <a:pathLst>
                <a:path extrusionOk="0" fill="none" h="4667" w="1005">
                  <a:moveTo>
                    <a:pt x="481" y="1"/>
                  </a:moveTo>
                  <a:cubicBezTo>
                    <a:pt x="0" y="1528"/>
                    <a:pt x="774" y="3181"/>
                    <a:pt x="1005" y="4667"/>
                  </a:cubicBezTo>
                  <a:lnTo>
                    <a:pt x="1005" y="4395"/>
                  </a:ln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6"/>
            <p:cNvSpPr/>
            <p:nvPr/>
          </p:nvSpPr>
          <p:spPr>
            <a:xfrm>
              <a:off x="4830800" y="4307225"/>
              <a:ext cx="12050" cy="65950"/>
            </a:xfrm>
            <a:custGeom>
              <a:rect b="b" l="l" r="r" t="t"/>
              <a:pathLst>
                <a:path extrusionOk="0" fill="none" h="2638" w="482">
                  <a:moveTo>
                    <a:pt x="21" y="1"/>
                  </a:moveTo>
                  <a:cubicBezTo>
                    <a:pt x="0" y="880"/>
                    <a:pt x="231" y="1717"/>
                    <a:pt x="482" y="2553"/>
                  </a:cubicBezTo>
                  <a:cubicBezTo>
                    <a:pt x="461" y="2616"/>
                    <a:pt x="440" y="2637"/>
                    <a:pt x="356" y="2616"/>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6"/>
            <p:cNvSpPr/>
            <p:nvPr/>
          </p:nvSpPr>
          <p:spPr>
            <a:xfrm>
              <a:off x="4809875" y="4432775"/>
              <a:ext cx="111450" cy="218150"/>
            </a:xfrm>
            <a:custGeom>
              <a:rect b="b" l="l" r="r" t="t"/>
              <a:pathLst>
                <a:path extrusionOk="0" fill="none" h="8726" w="4458">
                  <a:moveTo>
                    <a:pt x="0" y="398"/>
                  </a:moveTo>
                  <a:cubicBezTo>
                    <a:pt x="0" y="2846"/>
                    <a:pt x="1026" y="6006"/>
                    <a:pt x="1151" y="8705"/>
                  </a:cubicBezTo>
                  <a:cubicBezTo>
                    <a:pt x="1988" y="8726"/>
                    <a:pt x="3034" y="8391"/>
                    <a:pt x="3830" y="8203"/>
                  </a:cubicBezTo>
                  <a:cubicBezTo>
                    <a:pt x="4394" y="8077"/>
                    <a:pt x="4457" y="7972"/>
                    <a:pt x="4332" y="7407"/>
                  </a:cubicBezTo>
                  <a:cubicBezTo>
                    <a:pt x="4206" y="6884"/>
                    <a:pt x="3976" y="6361"/>
                    <a:pt x="3704" y="5901"/>
                  </a:cubicBezTo>
                  <a:cubicBezTo>
                    <a:pt x="2616" y="4081"/>
                    <a:pt x="1842" y="2009"/>
                    <a:pt x="1256" y="0"/>
                  </a:cubicBezTo>
                </a:path>
              </a:pathLst>
            </a:custGeom>
            <a:noFill/>
            <a:ln cap="flat" cmpd="sng" w="130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6"/>
            <p:cNvSpPr/>
            <p:nvPr/>
          </p:nvSpPr>
          <p:spPr>
            <a:xfrm>
              <a:off x="4836550" y="4616375"/>
              <a:ext cx="154850" cy="385025"/>
            </a:xfrm>
            <a:custGeom>
              <a:rect b="b" l="l" r="r" t="t"/>
              <a:pathLst>
                <a:path extrusionOk="0" fill="none" h="15401" w="6194">
                  <a:moveTo>
                    <a:pt x="84" y="1444"/>
                  </a:moveTo>
                  <a:cubicBezTo>
                    <a:pt x="1" y="3014"/>
                    <a:pt x="607" y="4834"/>
                    <a:pt x="1026" y="6361"/>
                  </a:cubicBezTo>
                  <a:cubicBezTo>
                    <a:pt x="1444" y="7952"/>
                    <a:pt x="2386" y="9416"/>
                    <a:pt x="3181" y="10860"/>
                  </a:cubicBezTo>
                  <a:cubicBezTo>
                    <a:pt x="3746" y="11885"/>
                    <a:pt x="4395" y="12848"/>
                    <a:pt x="5001" y="13810"/>
                  </a:cubicBezTo>
                  <a:cubicBezTo>
                    <a:pt x="5315" y="14312"/>
                    <a:pt x="5587" y="15045"/>
                    <a:pt x="6006" y="15400"/>
                  </a:cubicBezTo>
                  <a:cubicBezTo>
                    <a:pt x="6194" y="14145"/>
                    <a:pt x="6068" y="12785"/>
                    <a:pt x="5901" y="11530"/>
                  </a:cubicBezTo>
                  <a:cubicBezTo>
                    <a:pt x="5713" y="10002"/>
                    <a:pt x="5524" y="8433"/>
                    <a:pt x="5190" y="6885"/>
                  </a:cubicBezTo>
                  <a:cubicBezTo>
                    <a:pt x="4667" y="4562"/>
                    <a:pt x="4834" y="2009"/>
                    <a:pt x="3453" y="1"/>
                  </a:cubicBezTo>
                  <a:cubicBezTo>
                    <a:pt x="3327" y="1"/>
                    <a:pt x="3244" y="84"/>
                    <a:pt x="3160" y="168"/>
                  </a:cubicBezTo>
                </a:path>
              </a:pathLst>
            </a:custGeom>
            <a:noFill/>
            <a:ln cap="flat" cmpd="sng" w="130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47"/>
          <p:cNvSpPr txBox="1"/>
          <p:nvPr>
            <p:ph type="title"/>
          </p:nvPr>
        </p:nvSpPr>
        <p:spPr>
          <a:xfrm>
            <a:off x="440988" y="141450"/>
            <a:ext cx="8262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100"/>
              <a:t>Talk Openly About Anxiety With Your Students</a:t>
            </a:r>
            <a:endParaRPr sz="3100"/>
          </a:p>
        </p:txBody>
      </p:sp>
      <p:pic>
        <p:nvPicPr>
          <p:cNvPr id="891" name="Google Shape;891;p47"/>
          <p:cNvPicPr preferRelativeResize="0"/>
          <p:nvPr/>
        </p:nvPicPr>
        <p:blipFill>
          <a:blip r:embed="rId3">
            <a:alphaModFix/>
          </a:blip>
          <a:stretch>
            <a:fillRect/>
          </a:stretch>
        </p:blipFill>
        <p:spPr>
          <a:xfrm>
            <a:off x="441000" y="942675"/>
            <a:ext cx="1673600" cy="2081350"/>
          </a:xfrm>
          <a:prstGeom prst="rect">
            <a:avLst/>
          </a:prstGeom>
          <a:noFill/>
          <a:ln>
            <a:noFill/>
          </a:ln>
        </p:spPr>
      </p:pic>
      <p:pic>
        <p:nvPicPr>
          <p:cNvPr id="892" name="Google Shape;892;p47"/>
          <p:cNvPicPr preferRelativeResize="0"/>
          <p:nvPr/>
        </p:nvPicPr>
        <p:blipFill>
          <a:blip r:embed="rId4">
            <a:alphaModFix/>
          </a:blip>
          <a:stretch>
            <a:fillRect/>
          </a:stretch>
        </p:blipFill>
        <p:spPr>
          <a:xfrm>
            <a:off x="2483025" y="2591950"/>
            <a:ext cx="2166575" cy="2134500"/>
          </a:xfrm>
          <a:prstGeom prst="rect">
            <a:avLst/>
          </a:prstGeom>
          <a:noFill/>
          <a:ln>
            <a:noFill/>
          </a:ln>
        </p:spPr>
      </p:pic>
      <p:pic>
        <p:nvPicPr>
          <p:cNvPr id="893" name="Google Shape;893;p47"/>
          <p:cNvPicPr preferRelativeResize="0"/>
          <p:nvPr/>
        </p:nvPicPr>
        <p:blipFill>
          <a:blip r:embed="rId5">
            <a:alphaModFix/>
          </a:blip>
          <a:stretch>
            <a:fillRect/>
          </a:stretch>
        </p:blipFill>
        <p:spPr>
          <a:xfrm>
            <a:off x="4783676" y="746737"/>
            <a:ext cx="1928099" cy="2473225"/>
          </a:xfrm>
          <a:prstGeom prst="rect">
            <a:avLst/>
          </a:prstGeom>
          <a:noFill/>
          <a:ln>
            <a:noFill/>
          </a:ln>
        </p:spPr>
      </p:pic>
      <p:pic>
        <p:nvPicPr>
          <p:cNvPr id="894" name="Google Shape;894;p47"/>
          <p:cNvPicPr preferRelativeResize="0"/>
          <p:nvPr/>
        </p:nvPicPr>
        <p:blipFill>
          <a:blip r:embed="rId6">
            <a:alphaModFix/>
          </a:blip>
          <a:stretch>
            <a:fillRect/>
          </a:stretch>
        </p:blipFill>
        <p:spPr>
          <a:xfrm>
            <a:off x="6845850" y="2316857"/>
            <a:ext cx="1928100" cy="2684693"/>
          </a:xfrm>
          <a:prstGeom prst="rect">
            <a:avLst/>
          </a:prstGeom>
          <a:noFill/>
          <a:ln>
            <a:noFill/>
          </a:ln>
        </p:spPr>
      </p:pic>
      <p:sp>
        <p:nvSpPr>
          <p:cNvPr id="895" name="Google Shape;895;p47"/>
          <p:cNvSpPr/>
          <p:nvPr/>
        </p:nvSpPr>
        <p:spPr>
          <a:xfrm>
            <a:off x="2586450" y="1011050"/>
            <a:ext cx="1184256" cy="878965"/>
          </a:xfrm>
          <a:custGeom>
            <a:rect b="b" l="l" r="r" t="t"/>
            <a:pathLst>
              <a:path extrusionOk="0" h="56362" w="71330">
                <a:moveTo>
                  <a:pt x="45115" y="1018"/>
                </a:moveTo>
                <a:cubicBezTo>
                  <a:pt x="46182" y="1018"/>
                  <a:pt x="47111" y="1322"/>
                  <a:pt x="47706" y="2153"/>
                </a:cubicBezTo>
                <a:cubicBezTo>
                  <a:pt x="47896" y="2410"/>
                  <a:pt x="48063" y="2687"/>
                  <a:pt x="48212" y="2978"/>
                </a:cubicBezTo>
                <a:lnTo>
                  <a:pt x="48212" y="2978"/>
                </a:lnTo>
                <a:cubicBezTo>
                  <a:pt x="48174" y="2978"/>
                  <a:pt x="48136" y="2978"/>
                  <a:pt x="48098" y="2978"/>
                </a:cubicBezTo>
                <a:cubicBezTo>
                  <a:pt x="41654" y="2978"/>
                  <a:pt x="34969" y="5031"/>
                  <a:pt x="29169" y="7563"/>
                </a:cubicBezTo>
                <a:lnTo>
                  <a:pt x="29169" y="7563"/>
                </a:lnTo>
                <a:cubicBezTo>
                  <a:pt x="29032" y="7561"/>
                  <a:pt x="28895" y="7560"/>
                  <a:pt x="28758" y="7559"/>
                </a:cubicBezTo>
                <a:lnTo>
                  <a:pt x="28758" y="7559"/>
                </a:lnTo>
                <a:cubicBezTo>
                  <a:pt x="31794" y="5850"/>
                  <a:pt x="34921" y="4386"/>
                  <a:pt x="38200" y="3074"/>
                </a:cubicBezTo>
                <a:cubicBezTo>
                  <a:pt x="39782" y="2481"/>
                  <a:pt x="42778" y="1018"/>
                  <a:pt x="45115" y="1018"/>
                </a:cubicBezTo>
                <a:close/>
                <a:moveTo>
                  <a:pt x="48250" y="4114"/>
                </a:moveTo>
                <a:cubicBezTo>
                  <a:pt x="48395" y="4114"/>
                  <a:pt x="48541" y="4115"/>
                  <a:pt x="48686" y="4117"/>
                </a:cubicBezTo>
                <a:lnTo>
                  <a:pt x="48686" y="4117"/>
                </a:lnTo>
                <a:cubicBezTo>
                  <a:pt x="48883" y="4700"/>
                  <a:pt x="49033" y="5315"/>
                  <a:pt x="49156" y="5936"/>
                </a:cubicBezTo>
                <a:lnTo>
                  <a:pt x="49156" y="5936"/>
                </a:lnTo>
                <a:cubicBezTo>
                  <a:pt x="47906" y="5651"/>
                  <a:pt x="46632" y="5462"/>
                  <a:pt x="45344" y="5379"/>
                </a:cubicBezTo>
                <a:cubicBezTo>
                  <a:pt x="44750" y="5338"/>
                  <a:pt x="44157" y="5317"/>
                  <a:pt x="43565" y="5317"/>
                </a:cubicBezTo>
                <a:cubicBezTo>
                  <a:pt x="39654" y="5317"/>
                  <a:pt x="35786" y="6201"/>
                  <a:pt x="32102" y="7653"/>
                </a:cubicBezTo>
                <a:lnTo>
                  <a:pt x="32102" y="7653"/>
                </a:lnTo>
                <a:cubicBezTo>
                  <a:pt x="31947" y="7645"/>
                  <a:pt x="31793" y="7638"/>
                  <a:pt x="31638" y="7631"/>
                </a:cubicBezTo>
                <a:lnTo>
                  <a:pt x="31638" y="7631"/>
                </a:lnTo>
                <a:cubicBezTo>
                  <a:pt x="32156" y="7431"/>
                  <a:pt x="32672" y="7237"/>
                  <a:pt x="33187" y="7050"/>
                </a:cubicBezTo>
                <a:cubicBezTo>
                  <a:pt x="37664" y="5440"/>
                  <a:pt x="43058" y="4114"/>
                  <a:pt x="48250" y="4114"/>
                </a:cubicBezTo>
                <a:close/>
                <a:moveTo>
                  <a:pt x="49865" y="4158"/>
                </a:moveTo>
                <a:lnTo>
                  <a:pt x="49865" y="4158"/>
                </a:lnTo>
                <a:cubicBezTo>
                  <a:pt x="55036" y="4447"/>
                  <a:pt x="59883" y="6191"/>
                  <a:pt x="63263" y="10449"/>
                </a:cubicBezTo>
                <a:cubicBezTo>
                  <a:pt x="65453" y="13171"/>
                  <a:pt x="66592" y="16395"/>
                  <a:pt x="66962" y="19774"/>
                </a:cubicBezTo>
                <a:lnTo>
                  <a:pt x="66962" y="19774"/>
                </a:lnTo>
                <a:cubicBezTo>
                  <a:pt x="66545" y="18907"/>
                  <a:pt x="66059" y="18062"/>
                  <a:pt x="65510" y="17248"/>
                </a:cubicBezTo>
                <a:cubicBezTo>
                  <a:pt x="61867" y="11966"/>
                  <a:pt x="56425" y="7944"/>
                  <a:pt x="50321" y="6233"/>
                </a:cubicBezTo>
                <a:lnTo>
                  <a:pt x="50321" y="6233"/>
                </a:lnTo>
                <a:cubicBezTo>
                  <a:pt x="50201" y="5532"/>
                  <a:pt x="50058" y="4830"/>
                  <a:pt x="49865" y="4158"/>
                </a:cubicBezTo>
                <a:close/>
                <a:moveTo>
                  <a:pt x="43459" y="6505"/>
                </a:moveTo>
                <a:cubicBezTo>
                  <a:pt x="45450" y="6505"/>
                  <a:pt x="47430" y="6728"/>
                  <a:pt x="49375" y="7201"/>
                </a:cubicBezTo>
                <a:lnTo>
                  <a:pt x="49375" y="7201"/>
                </a:lnTo>
                <a:cubicBezTo>
                  <a:pt x="49498" y="7992"/>
                  <a:pt x="49600" y="8766"/>
                  <a:pt x="49723" y="9470"/>
                </a:cubicBezTo>
                <a:cubicBezTo>
                  <a:pt x="49796" y="9784"/>
                  <a:pt x="50010" y="9916"/>
                  <a:pt x="50231" y="9916"/>
                </a:cubicBezTo>
                <a:cubicBezTo>
                  <a:pt x="50535" y="9916"/>
                  <a:pt x="50851" y="9665"/>
                  <a:pt x="50818" y="9297"/>
                </a:cubicBezTo>
                <a:cubicBezTo>
                  <a:pt x="50709" y="8732"/>
                  <a:pt x="50619" y="8129"/>
                  <a:pt x="50525" y="7511"/>
                </a:cubicBezTo>
                <a:lnTo>
                  <a:pt x="50525" y="7511"/>
                </a:lnTo>
                <a:cubicBezTo>
                  <a:pt x="53434" y="8375"/>
                  <a:pt x="56250" y="9822"/>
                  <a:pt x="58884" y="11947"/>
                </a:cubicBezTo>
                <a:cubicBezTo>
                  <a:pt x="62611" y="14913"/>
                  <a:pt x="65836" y="18770"/>
                  <a:pt x="67086" y="23248"/>
                </a:cubicBezTo>
                <a:lnTo>
                  <a:pt x="67086" y="23248"/>
                </a:lnTo>
                <a:cubicBezTo>
                  <a:pt x="67071" y="23676"/>
                  <a:pt x="67047" y="24104"/>
                  <a:pt x="67012" y="24533"/>
                </a:cubicBezTo>
                <a:lnTo>
                  <a:pt x="67012" y="24533"/>
                </a:lnTo>
                <a:cubicBezTo>
                  <a:pt x="66185" y="23226"/>
                  <a:pt x="65276" y="22013"/>
                  <a:pt x="64357" y="20935"/>
                </a:cubicBezTo>
                <a:cubicBezTo>
                  <a:pt x="57209" y="12324"/>
                  <a:pt x="45906" y="8778"/>
                  <a:pt x="34782" y="7832"/>
                </a:cubicBezTo>
                <a:lnTo>
                  <a:pt x="34782" y="7832"/>
                </a:lnTo>
                <a:cubicBezTo>
                  <a:pt x="37643" y="6976"/>
                  <a:pt x="40562" y="6505"/>
                  <a:pt x="43459" y="6505"/>
                </a:cubicBezTo>
                <a:close/>
                <a:moveTo>
                  <a:pt x="29045" y="8692"/>
                </a:moveTo>
                <a:cubicBezTo>
                  <a:pt x="29251" y="8696"/>
                  <a:pt x="29458" y="8701"/>
                  <a:pt x="29664" y="8706"/>
                </a:cubicBezTo>
                <a:lnTo>
                  <a:pt x="29664" y="8706"/>
                </a:lnTo>
                <a:cubicBezTo>
                  <a:pt x="26312" y="10283"/>
                  <a:pt x="23146" y="12293"/>
                  <a:pt x="20281" y="14482"/>
                </a:cubicBezTo>
                <a:cubicBezTo>
                  <a:pt x="14919" y="18628"/>
                  <a:pt x="9768" y="24289"/>
                  <a:pt x="7033" y="30777"/>
                </a:cubicBezTo>
                <a:lnTo>
                  <a:pt x="7033" y="30777"/>
                </a:lnTo>
                <a:cubicBezTo>
                  <a:pt x="7173" y="30187"/>
                  <a:pt x="7344" y="29595"/>
                  <a:pt x="7548" y="29002"/>
                </a:cubicBezTo>
                <a:cubicBezTo>
                  <a:pt x="9672" y="22710"/>
                  <a:pt x="14578" y="17548"/>
                  <a:pt x="19964" y="13393"/>
                </a:cubicBezTo>
                <a:lnTo>
                  <a:pt x="19964" y="13393"/>
                </a:lnTo>
                <a:cubicBezTo>
                  <a:pt x="22896" y="11582"/>
                  <a:pt x="25970" y="10016"/>
                  <a:pt x="29045" y="8692"/>
                </a:cubicBezTo>
                <a:close/>
                <a:moveTo>
                  <a:pt x="67499" y="29257"/>
                </a:moveTo>
                <a:cubicBezTo>
                  <a:pt x="67489" y="29326"/>
                  <a:pt x="67479" y="29394"/>
                  <a:pt x="67469" y="29463"/>
                </a:cubicBezTo>
                <a:cubicBezTo>
                  <a:pt x="67219" y="31162"/>
                  <a:pt x="66687" y="32777"/>
                  <a:pt x="65947" y="34302"/>
                </a:cubicBezTo>
                <a:lnTo>
                  <a:pt x="65947" y="34302"/>
                </a:lnTo>
                <a:cubicBezTo>
                  <a:pt x="66593" y="32659"/>
                  <a:pt x="67117" y="30970"/>
                  <a:pt x="67499" y="29257"/>
                </a:cubicBezTo>
                <a:close/>
                <a:moveTo>
                  <a:pt x="68495" y="30115"/>
                </a:moveTo>
                <a:lnTo>
                  <a:pt x="68495" y="30115"/>
                </a:lnTo>
                <a:cubicBezTo>
                  <a:pt x="68642" y="30543"/>
                  <a:pt x="68780" y="30978"/>
                  <a:pt x="68909" y="31422"/>
                </a:cubicBezTo>
                <a:cubicBezTo>
                  <a:pt x="71329" y="39891"/>
                  <a:pt x="64991" y="45538"/>
                  <a:pt x="58077" y="48706"/>
                </a:cubicBezTo>
                <a:cubicBezTo>
                  <a:pt x="56676" y="49360"/>
                  <a:pt x="55228" y="49955"/>
                  <a:pt x="53747" y="50495"/>
                </a:cubicBezTo>
                <a:lnTo>
                  <a:pt x="53747" y="50495"/>
                </a:lnTo>
                <a:cubicBezTo>
                  <a:pt x="56417" y="48513"/>
                  <a:pt x="58808" y="46057"/>
                  <a:pt x="60958" y="43175"/>
                </a:cubicBezTo>
                <a:cubicBezTo>
                  <a:pt x="61394" y="42599"/>
                  <a:pt x="61815" y="42007"/>
                  <a:pt x="62220" y="41401"/>
                </a:cubicBezTo>
                <a:lnTo>
                  <a:pt x="62220" y="41401"/>
                </a:lnTo>
                <a:cubicBezTo>
                  <a:pt x="64469" y="39039"/>
                  <a:pt x="66343" y="36336"/>
                  <a:pt x="67584" y="33265"/>
                </a:cubicBezTo>
                <a:cubicBezTo>
                  <a:pt x="68004" y="32227"/>
                  <a:pt x="68305" y="31173"/>
                  <a:pt x="68495" y="30115"/>
                </a:cubicBezTo>
                <a:close/>
                <a:moveTo>
                  <a:pt x="13058" y="18388"/>
                </a:moveTo>
                <a:lnTo>
                  <a:pt x="13058" y="18388"/>
                </a:lnTo>
                <a:cubicBezTo>
                  <a:pt x="9072" y="22707"/>
                  <a:pt x="5972" y="27832"/>
                  <a:pt x="5416" y="33669"/>
                </a:cubicBezTo>
                <a:cubicBezTo>
                  <a:pt x="5343" y="34521"/>
                  <a:pt x="5337" y="35360"/>
                  <a:pt x="5393" y="36183"/>
                </a:cubicBezTo>
                <a:lnTo>
                  <a:pt x="5393" y="36183"/>
                </a:lnTo>
                <a:cubicBezTo>
                  <a:pt x="5382" y="36248"/>
                  <a:pt x="5370" y="36312"/>
                  <a:pt x="5358" y="36377"/>
                </a:cubicBezTo>
                <a:cubicBezTo>
                  <a:pt x="4149" y="43348"/>
                  <a:pt x="7894" y="49110"/>
                  <a:pt x="13943" y="52336"/>
                </a:cubicBezTo>
                <a:cubicBezTo>
                  <a:pt x="14081" y="52410"/>
                  <a:pt x="14219" y="52482"/>
                  <a:pt x="14358" y="52553"/>
                </a:cubicBezTo>
                <a:lnTo>
                  <a:pt x="14358" y="52553"/>
                </a:lnTo>
                <a:cubicBezTo>
                  <a:pt x="9214" y="50634"/>
                  <a:pt x="4008" y="46975"/>
                  <a:pt x="2132" y="41677"/>
                </a:cubicBezTo>
                <a:cubicBezTo>
                  <a:pt x="519" y="37126"/>
                  <a:pt x="2074" y="32401"/>
                  <a:pt x="4437" y="28426"/>
                </a:cubicBezTo>
                <a:cubicBezTo>
                  <a:pt x="6652" y="24649"/>
                  <a:pt x="9632" y="21305"/>
                  <a:pt x="13058" y="18388"/>
                </a:cubicBezTo>
                <a:close/>
                <a:moveTo>
                  <a:pt x="6411" y="40850"/>
                </a:moveTo>
                <a:lnTo>
                  <a:pt x="6411" y="40850"/>
                </a:lnTo>
                <a:cubicBezTo>
                  <a:pt x="8217" y="45693"/>
                  <a:pt x="12155" y="49698"/>
                  <a:pt x="16767" y="52221"/>
                </a:cubicBezTo>
                <a:cubicBezTo>
                  <a:pt x="17364" y="52549"/>
                  <a:pt x="17973" y="52856"/>
                  <a:pt x="18593" y="53143"/>
                </a:cubicBezTo>
                <a:lnTo>
                  <a:pt x="18593" y="53143"/>
                </a:lnTo>
                <a:cubicBezTo>
                  <a:pt x="16530" y="52446"/>
                  <a:pt x="14555" y="51534"/>
                  <a:pt x="12733" y="50377"/>
                </a:cubicBezTo>
                <a:cubicBezTo>
                  <a:pt x="9622" y="48361"/>
                  <a:pt x="7317" y="45422"/>
                  <a:pt x="6568" y="41793"/>
                </a:cubicBezTo>
                <a:cubicBezTo>
                  <a:pt x="6503" y="41479"/>
                  <a:pt x="6451" y="41165"/>
                  <a:pt x="6411" y="40850"/>
                </a:cubicBezTo>
                <a:close/>
                <a:moveTo>
                  <a:pt x="57917" y="45223"/>
                </a:moveTo>
                <a:cubicBezTo>
                  <a:pt x="55472" y="47944"/>
                  <a:pt x="52600" y="50234"/>
                  <a:pt x="49361" y="51917"/>
                </a:cubicBezTo>
                <a:lnTo>
                  <a:pt x="49361" y="51917"/>
                </a:lnTo>
                <a:cubicBezTo>
                  <a:pt x="46116" y="52848"/>
                  <a:pt x="42785" y="53556"/>
                  <a:pt x="39506" y="54087"/>
                </a:cubicBezTo>
                <a:lnTo>
                  <a:pt x="39506" y="54087"/>
                </a:lnTo>
                <a:cubicBezTo>
                  <a:pt x="45386" y="52501"/>
                  <a:pt x="50993" y="49926"/>
                  <a:pt x="55773" y="46748"/>
                </a:cubicBezTo>
                <a:cubicBezTo>
                  <a:pt x="56500" y="46262"/>
                  <a:pt x="57217" y="45754"/>
                  <a:pt x="57917" y="45223"/>
                </a:cubicBezTo>
                <a:close/>
                <a:moveTo>
                  <a:pt x="31969" y="8803"/>
                </a:moveTo>
                <a:lnTo>
                  <a:pt x="31969" y="8803"/>
                </a:lnTo>
                <a:cubicBezTo>
                  <a:pt x="45675" y="9581"/>
                  <a:pt x="60374" y="14126"/>
                  <a:pt x="66821" y="26253"/>
                </a:cubicBezTo>
                <a:lnTo>
                  <a:pt x="66821" y="26253"/>
                </a:lnTo>
                <a:cubicBezTo>
                  <a:pt x="66298" y="29964"/>
                  <a:pt x="65089" y="33599"/>
                  <a:pt x="63551" y="36722"/>
                </a:cubicBezTo>
                <a:cubicBezTo>
                  <a:pt x="62920" y="38045"/>
                  <a:pt x="62214" y="39327"/>
                  <a:pt x="61438" y="40557"/>
                </a:cubicBezTo>
                <a:lnTo>
                  <a:pt x="61438" y="40557"/>
                </a:lnTo>
                <a:cubicBezTo>
                  <a:pt x="60010" y="42034"/>
                  <a:pt x="58445" y="43371"/>
                  <a:pt x="56867" y="44558"/>
                </a:cubicBezTo>
                <a:cubicBezTo>
                  <a:pt x="48817" y="50637"/>
                  <a:pt x="37986" y="54578"/>
                  <a:pt x="27441" y="54671"/>
                </a:cubicBezTo>
                <a:lnTo>
                  <a:pt x="27441" y="54671"/>
                </a:lnTo>
                <a:cubicBezTo>
                  <a:pt x="23714" y="53988"/>
                  <a:pt x="20096" y="52749"/>
                  <a:pt x="16824" y="50954"/>
                </a:cubicBezTo>
                <a:cubicBezTo>
                  <a:pt x="11000" y="47769"/>
                  <a:pt x="7126" y="42299"/>
                  <a:pt x="6620" y="36139"/>
                </a:cubicBezTo>
                <a:lnTo>
                  <a:pt x="6620" y="36139"/>
                </a:lnTo>
                <a:cubicBezTo>
                  <a:pt x="7126" y="33566"/>
                  <a:pt x="8191" y="31063"/>
                  <a:pt x="9392" y="28829"/>
                </a:cubicBezTo>
                <a:cubicBezTo>
                  <a:pt x="13899" y="20318"/>
                  <a:pt x="22451" y="12524"/>
                  <a:pt x="31969" y="8803"/>
                </a:cubicBezTo>
                <a:close/>
                <a:moveTo>
                  <a:pt x="45435" y="1"/>
                </a:moveTo>
                <a:cubicBezTo>
                  <a:pt x="43991" y="1"/>
                  <a:pt x="42427" y="492"/>
                  <a:pt x="41253" y="827"/>
                </a:cubicBezTo>
                <a:cubicBezTo>
                  <a:pt x="36128" y="2427"/>
                  <a:pt x="31185" y="4738"/>
                  <a:pt x="26571" y="7571"/>
                </a:cubicBezTo>
                <a:lnTo>
                  <a:pt x="26571" y="7571"/>
                </a:lnTo>
                <a:cubicBezTo>
                  <a:pt x="25180" y="7596"/>
                  <a:pt x="23810" y="7655"/>
                  <a:pt x="22471" y="7741"/>
                </a:cubicBezTo>
                <a:cubicBezTo>
                  <a:pt x="21742" y="7854"/>
                  <a:pt x="21722" y="8838"/>
                  <a:pt x="22411" y="8838"/>
                </a:cubicBezTo>
                <a:cubicBezTo>
                  <a:pt x="22431" y="8838"/>
                  <a:pt x="22450" y="8838"/>
                  <a:pt x="22471" y="8836"/>
                </a:cubicBezTo>
                <a:cubicBezTo>
                  <a:pt x="23221" y="8789"/>
                  <a:pt x="23983" y="8752"/>
                  <a:pt x="24754" y="8725"/>
                </a:cubicBezTo>
                <a:lnTo>
                  <a:pt x="24754" y="8725"/>
                </a:lnTo>
                <a:cubicBezTo>
                  <a:pt x="22798" y="10009"/>
                  <a:pt x="20907" y="11385"/>
                  <a:pt x="19092" y="12840"/>
                </a:cubicBezTo>
                <a:lnTo>
                  <a:pt x="19092" y="12840"/>
                </a:lnTo>
                <a:cubicBezTo>
                  <a:pt x="11669" y="17488"/>
                  <a:pt x="4795" y="23815"/>
                  <a:pt x="1613" y="31767"/>
                </a:cubicBezTo>
                <a:cubicBezTo>
                  <a:pt x="58" y="35800"/>
                  <a:pt x="0" y="40237"/>
                  <a:pt x="2017" y="44155"/>
                </a:cubicBezTo>
                <a:cubicBezTo>
                  <a:pt x="4609" y="49110"/>
                  <a:pt x="10025" y="52279"/>
                  <a:pt x="15153" y="54007"/>
                </a:cubicBezTo>
                <a:cubicBezTo>
                  <a:pt x="18738" y="55207"/>
                  <a:pt x="22524" y="55779"/>
                  <a:pt x="26366" y="55826"/>
                </a:cubicBezTo>
                <a:lnTo>
                  <a:pt x="26366" y="55826"/>
                </a:lnTo>
                <a:cubicBezTo>
                  <a:pt x="27050" y="55886"/>
                  <a:pt x="27735" y="55930"/>
                  <a:pt x="28419" y="55957"/>
                </a:cubicBezTo>
                <a:lnTo>
                  <a:pt x="28419" y="55957"/>
                </a:lnTo>
                <a:cubicBezTo>
                  <a:pt x="30382" y="56231"/>
                  <a:pt x="32370" y="56361"/>
                  <a:pt x="34352" y="56361"/>
                </a:cubicBezTo>
                <a:cubicBezTo>
                  <a:pt x="36384" y="56361"/>
                  <a:pt x="38408" y="56225"/>
                  <a:pt x="40389" y="55966"/>
                </a:cubicBezTo>
                <a:cubicBezTo>
                  <a:pt x="43969" y="55441"/>
                  <a:pt x="47213" y="54362"/>
                  <a:pt x="50158" y="52779"/>
                </a:cubicBezTo>
                <a:lnTo>
                  <a:pt x="50158" y="52779"/>
                </a:lnTo>
                <a:cubicBezTo>
                  <a:pt x="52605" y="52067"/>
                  <a:pt x="55011" y="51233"/>
                  <a:pt x="57328" y="50262"/>
                </a:cubicBezTo>
                <a:cubicBezTo>
                  <a:pt x="62571" y="48015"/>
                  <a:pt x="67872" y="44789"/>
                  <a:pt x="69889" y="39142"/>
                </a:cubicBezTo>
                <a:cubicBezTo>
                  <a:pt x="71219" y="35391"/>
                  <a:pt x="70429" y="31336"/>
                  <a:pt x="68738" y="27684"/>
                </a:cubicBezTo>
                <a:lnTo>
                  <a:pt x="68738" y="27684"/>
                </a:lnTo>
                <a:cubicBezTo>
                  <a:pt x="68772" y="26183"/>
                  <a:pt x="68594" y="24688"/>
                  <a:pt x="68224" y="23229"/>
                </a:cubicBezTo>
                <a:lnTo>
                  <a:pt x="68224" y="23229"/>
                </a:lnTo>
                <a:cubicBezTo>
                  <a:pt x="68263" y="20576"/>
                  <a:pt x="67919" y="17923"/>
                  <a:pt x="67123" y="15347"/>
                </a:cubicBezTo>
                <a:cubicBezTo>
                  <a:pt x="65683" y="10622"/>
                  <a:pt x="62283" y="6820"/>
                  <a:pt x="57789" y="4861"/>
                </a:cubicBezTo>
                <a:cubicBezTo>
                  <a:pt x="55147" y="3713"/>
                  <a:pt x="52339" y="3143"/>
                  <a:pt x="49466" y="3009"/>
                </a:cubicBezTo>
                <a:lnTo>
                  <a:pt x="49466" y="3009"/>
                </a:lnTo>
                <a:cubicBezTo>
                  <a:pt x="49148" y="2253"/>
                  <a:pt x="48732" y="1565"/>
                  <a:pt x="48167" y="1000"/>
                </a:cubicBezTo>
                <a:cubicBezTo>
                  <a:pt x="47445" y="254"/>
                  <a:pt x="46471" y="1"/>
                  <a:pt x="454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6" name="Google Shape;896;p47"/>
          <p:cNvPicPr preferRelativeResize="0"/>
          <p:nvPr/>
        </p:nvPicPr>
        <p:blipFill>
          <a:blip r:embed="rId7">
            <a:alphaModFix/>
          </a:blip>
          <a:stretch>
            <a:fillRect/>
          </a:stretch>
        </p:blipFill>
        <p:spPr>
          <a:xfrm rot="10098075">
            <a:off x="1804769" y="1750619"/>
            <a:ext cx="1491386" cy="638487"/>
          </a:xfrm>
          <a:prstGeom prst="rect">
            <a:avLst/>
          </a:prstGeom>
          <a:noFill/>
          <a:ln>
            <a:noFill/>
          </a:ln>
        </p:spPr>
      </p:pic>
      <p:pic>
        <p:nvPicPr>
          <p:cNvPr id="897" name="Google Shape;897;p47"/>
          <p:cNvPicPr preferRelativeResize="0"/>
          <p:nvPr/>
        </p:nvPicPr>
        <p:blipFill>
          <a:blip r:embed="rId8">
            <a:alphaModFix/>
          </a:blip>
          <a:stretch>
            <a:fillRect/>
          </a:stretch>
        </p:blipFill>
        <p:spPr>
          <a:xfrm rot="3742769">
            <a:off x="3157287" y="1788230"/>
            <a:ext cx="1717754" cy="735415"/>
          </a:xfrm>
          <a:prstGeom prst="rect">
            <a:avLst/>
          </a:prstGeom>
          <a:noFill/>
          <a:ln>
            <a:noFill/>
          </a:ln>
        </p:spPr>
      </p:pic>
      <p:sp>
        <p:nvSpPr>
          <p:cNvPr id="898" name="Google Shape;898;p47"/>
          <p:cNvSpPr/>
          <p:nvPr/>
        </p:nvSpPr>
        <p:spPr>
          <a:xfrm>
            <a:off x="7299350" y="804175"/>
            <a:ext cx="1184256" cy="878965"/>
          </a:xfrm>
          <a:custGeom>
            <a:rect b="b" l="l" r="r" t="t"/>
            <a:pathLst>
              <a:path extrusionOk="0" h="56362" w="71330">
                <a:moveTo>
                  <a:pt x="45115" y="1018"/>
                </a:moveTo>
                <a:cubicBezTo>
                  <a:pt x="46182" y="1018"/>
                  <a:pt x="47111" y="1322"/>
                  <a:pt x="47706" y="2153"/>
                </a:cubicBezTo>
                <a:cubicBezTo>
                  <a:pt x="47896" y="2410"/>
                  <a:pt x="48063" y="2687"/>
                  <a:pt x="48212" y="2978"/>
                </a:cubicBezTo>
                <a:lnTo>
                  <a:pt x="48212" y="2978"/>
                </a:lnTo>
                <a:cubicBezTo>
                  <a:pt x="48174" y="2978"/>
                  <a:pt x="48136" y="2978"/>
                  <a:pt x="48098" y="2978"/>
                </a:cubicBezTo>
                <a:cubicBezTo>
                  <a:pt x="41654" y="2978"/>
                  <a:pt x="34969" y="5031"/>
                  <a:pt x="29169" y="7563"/>
                </a:cubicBezTo>
                <a:lnTo>
                  <a:pt x="29169" y="7563"/>
                </a:lnTo>
                <a:cubicBezTo>
                  <a:pt x="29032" y="7561"/>
                  <a:pt x="28895" y="7560"/>
                  <a:pt x="28758" y="7559"/>
                </a:cubicBezTo>
                <a:lnTo>
                  <a:pt x="28758" y="7559"/>
                </a:lnTo>
                <a:cubicBezTo>
                  <a:pt x="31794" y="5850"/>
                  <a:pt x="34921" y="4386"/>
                  <a:pt x="38200" y="3074"/>
                </a:cubicBezTo>
                <a:cubicBezTo>
                  <a:pt x="39782" y="2481"/>
                  <a:pt x="42778" y="1018"/>
                  <a:pt x="45115" y="1018"/>
                </a:cubicBezTo>
                <a:close/>
                <a:moveTo>
                  <a:pt x="48250" y="4114"/>
                </a:moveTo>
                <a:cubicBezTo>
                  <a:pt x="48395" y="4114"/>
                  <a:pt x="48541" y="4115"/>
                  <a:pt x="48686" y="4117"/>
                </a:cubicBezTo>
                <a:lnTo>
                  <a:pt x="48686" y="4117"/>
                </a:lnTo>
                <a:cubicBezTo>
                  <a:pt x="48883" y="4700"/>
                  <a:pt x="49033" y="5315"/>
                  <a:pt x="49156" y="5936"/>
                </a:cubicBezTo>
                <a:lnTo>
                  <a:pt x="49156" y="5936"/>
                </a:lnTo>
                <a:cubicBezTo>
                  <a:pt x="47906" y="5651"/>
                  <a:pt x="46632" y="5462"/>
                  <a:pt x="45344" y="5379"/>
                </a:cubicBezTo>
                <a:cubicBezTo>
                  <a:pt x="44750" y="5338"/>
                  <a:pt x="44157" y="5317"/>
                  <a:pt x="43565" y="5317"/>
                </a:cubicBezTo>
                <a:cubicBezTo>
                  <a:pt x="39654" y="5317"/>
                  <a:pt x="35786" y="6201"/>
                  <a:pt x="32102" y="7653"/>
                </a:cubicBezTo>
                <a:lnTo>
                  <a:pt x="32102" y="7653"/>
                </a:lnTo>
                <a:cubicBezTo>
                  <a:pt x="31947" y="7645"/>
                  <a:pt x="31793" y="7638"/>
                  <a:pt x="31638" y="7631"/>
                </a:cubicBezTo>
                <a:lnTo>
                  <a:pt x="31638" y="7631"/>
                </a:lnTo>
                <a:cubicBezTo>
                  <a:pt x="32156" y="7431"/>
                  <a:pt x="32672" y="7237"/>
                  <a:pt x="33187" y="7050"/>
                </a:cubicBezTo>
                <a:cubicBezTo>
                  <a:pt x="37664" y="5440"/>
                  <a:pt x="43058" y="4114"/>
                  <a:pt x="48250" y="4114"/>
                </a:cubicBezTo>
                <a:close/>
                <a:moveTo>
                  <a:pt x="49865" y="4158"/>
                </a:moveTo>
                <a:lnTo>
                  <a:pt x="49865" y="4158"/>
                </a:lnTo>
                <a:cubicBezTo>
                  <a:pt x="55036" y="4447"/>
                  <a:pt x="59883" y="6191"/>
                  <a:pt x="63263" y="10449"/>
                </a:cubicBezTo>
                <a:cubicBezTo>
                  <a:pt x="65453" y="13171"/>
                  <a:pt x="66592" y="16395"/>
                  <a:pt x="66962" y="19774"/>
                </a:cubicBezTo>
                <a:lnTo>
                  <a:pt x="66962" y="19774"/>
                </a:lnTo>
                <a:cubicBezTo>
                  <a:pt x="66545" y="18907"/>
                  <a:pt x="66059" y="18062"/>
                  <a:pt x="65510" y="17248"/>
                </a:cubicBezTo>
                <a:cubicBezTo>
                  <a:pt x="61867" y="11966"/>
                  <a:pt x="56425" y="7944"/>
                  <a:pt x="50321" y="6233"/>
                </a:cubicBezTo>
                <a:lnTo>
                  <a:pt x="50321" y="6233"/>
                </a:lnTo>
                <a:cubicBezTo>
                  <a:pt x="50201" y="5532"/>
                  <a:pt x="50058" y="4830"/>
                  <a:pt x="49865" y="4158"/>
                </a:cubicBezTo>
                <a:close/>
                <a:moveTo>
                  <a:pt x="43459" y="6505"/>
                </a:moveTo>
                <a:cubicBezTo>
                  <a:pt x="45450" y="6505"/>
                  <a:pt x="47430" y="6728"/>
                  <a:pt x="49375" y="7201"/>
                </a:cubicBezTo>
                <a:lnTo>
                  <a:pt x="49375" y="7201"/>
                </a:lnTo>
                <a:cubicBezTo>
                  <a:pt x="49498" y="7992"/>
                  <a:pt x="49600" y="8766"/>
                  <a:pt x="49723" y="9470"/>
                </a:cubicBezTo>
                <a:cubicBezTo>
                  <a:pt x="49796" y="9784"/>
                  <a:pt x="50010" y="9916"/>
                  <a:pt x="50231" y="9916"/>
                </a:cubicBezTo>
                <a:cubicBezTo>
                  <a:pt x="50535" y="9916"/>
                  <a:pt x="50851" y="9665"/>
                  <a:pt x="50818" y="9297"/>
                </a:cubicBezTo>
                <a:cubicBezTo>
                  <a:pt x="50709" y="8732"/>
                  <a:pt x="50619" y="8129"/>
                  <a:pt x="50525" y="7511"/>
                </a:cubicBezTo>
                <a:lnTo>
                  <a:pt x="50525" y="7511"/>
                </a:lnTo>
                <a:cubicBezTo>
                  <a:pt x="53434" y="8375"/>
                  <a:pt x="56250" y="9822"/>
                  <a:pt x="58884" y="11947"/>
                </a:cubicBezTo>
                <a:cubicBezTo>
                  <a:pt x="62611" y="14913"/>
                  <a:pt x="65836" y="18770"/>
                  <a:pt x="67086" y="23248"/>
                </a:cubicBezTo>
                <a:lnTo>
                  <a:pt x="67086" y="23248"/>
                </a:lnTo>
                <a:cubicBezTo>
                  <a:pt x="67071" y="23676"/>
                  <a:pt x="67047" y="24104"/>
                  <a:pt x="67012" y="24533"/>
                </a:cubicBezTo>
                <a:lnTo>
                  <a:pt x="67012" y="24533"/>
                </a:lnTo>
                <a:cubicBezTo>
                  <a:pt x="66185" y="23226"/>
                  <a:pt x="65276" y="22013"/>
                  <a:pt x="64357" y="20935"/>
                </a:cubicBezTo>
                <a:cubicBezTo>
                  <a:pt x="57209" y="12324"/>
                  <a:pt x="45906" y="8778"/>
                  <a:pt x="34782" y="7832"/>
                </a:cubicBezTo>
                <a:lnTo>
                  <a:pt x="34782" y="7832"/>
                </a:lnTo>
                <a:cubicBezTo>
                  <a:pt x="37643" y="6976"/>
                  <a:pt x="40562" y="6505"/>
                  <a:pt x="43459" y="6505"/>
                </a:cubicBezTo>
                <a:close/>
                <a:moveTo>
                  <a:pt x="29045" y="8692"/>
                </a:moveTo>
                <a:cubicBezTo>
                  <a:pt x="29251" y="8696"/>
                  <a:pt x="29458" y="8701"/>
                  <a:pt x="29664" y="8706"/>
                </a:cubicBezTo>
                <a:lnTo>
                  <a:pt x="29664" y="8706"/>
                </a:lnTo>
                <a:cubicBezTo>
                  <a:pt x="26312" y="10283"/>
                  <a:pt x="23146" y="12293"/>
                  <a:pt x="20281" y="14482"/>
                </a:cubicBezTo>
                <a:cubicBezTo>
                  <a:pt x="14919" y="18628"/>
                  <a:pt x="9768" y="24289"/>
                  <a:pt x="7033" y="30777"/>
                </a:cubicBezTo>
                <a:lnTo>
                  <a:pt x="7033" y="30777"/>
                </a:lnTo>
                <a:cubicBezTo>
                  <a:pt x="7173" y="30187"/>
                  <a:pt x="7344" y="29595"/>
                  <a:pt x="7548" y="29002"/>
                </a:cubicBezTo>
                <a:cubicBezTo>
                  <a:pt x="9672" y="22710"/>
                  <a:pt x="14578" y="17548"/>
                  <a:pt x="19964" y="13393"/>
                </a:cubicBezTo>
                <a:lnTo>
                  <a:pt x="19964" y="13393"/>
                </a:lnTo>
                <a:cubicBezTo>
                  <a:pt x="22896" y="11582"/>
                  <a:pt x="25970" y="10016"/>
                  <a:pt x="29045" y="8692"/>
                </a:cubicBezTo>
                <a:close/>
                <a:moveTo>
                  <a:pt x="67499" y="29257"/>
                </a:moveTo>
                <a:cubicBezTo>
                  <a:pt x="67489" y="29326"/>
                  <a:pt x="67479" y="29394"/>
                  <a:pt x="67469" y="29463"/>
                </a:cubicBezTo>
                <a:cubicBezTo>
                  <a:pt x="67219" y="31162"/>
                  <a:pt x="66687" y="32777"/>
                  <a:pt x="65947" y="34302"/>
                </a:cubicBezTo>
                <a:lnTo>
                  <a:pt x="65947" y="34302"/>
                </a:lnTo>
                <a:cubicBezTo>
                  <a:pt x="66593" y="32659"/>
                  <a:pt x="67117" y="30970"/>
                  <a:pt x="67499" y="29257"/>
                </a:cubicBezTo>
                <a:close/>
                <a:moveTo>
                  <a:pt x="68495" y="30115"/>
                </a:moveTo>
                <a:lnTo>
                  <a:pt x="68495" y="30115"/>
                </a:lnTo>
                <a:cubicBezTo>
                  <a:pt x="68642" y="30543"/>
                  <a:pt x="68780" y="30978"/>
                  <a:pt x="68909" y="31422"/>
                </a:cubicBezTo>
                <a:cubicBezTo>
                  <a:pt x="71329" y="39891"/>
                  <a:pt x="64991" y="45538"/>
                  <a:pt x="58077" y="48706"/>
                </a:cubicBezTo>
                <a:cubicBezTo>
                  <a:pt x="56676" y="49360"/>
                  <a:pt x="55228" y="49955"/>
                  <a:pt x="53747" y="50495"/>
                </a:cubicBezTo>
                <a:lnTo>
                  <a:pt x="53747" y="50495"/>
                </a:lnTo>
                <a:cubicBezTo>
                  <a:pt x="56417" y="48513"/>
                  <a:pt x="58808" y="46057"/>
                  <a:pt x="60958" y="43175"/>
                </a:cubicBezTo>
                <a:cubicBezTo>
                  <a:pt x="61394" y="42599"/>
                  <a:pt x="61815" y="42007"/>
                  <a:pt x="62220" y="41401"/>
                </a:cubicBezTo>
                <a:lnTo>
                  <a:pt x="62220" y="41401"/>
                </a:lnTo>
                <a:cubicBezTo>
                  <a:pt x="64469" y="39039"/>
                  <a:pt x="66343" y="36336"/>
                  <a:pt x="67584" y="33265"/>
                </a:cubicBezTo>
                <a:cubicBezTo>
                  <a:pt x="68004" y="32227"/>
                  <a:pt x="68305" y="31173"/>
                  <a:pt x="68495" y="30115"/>
                </a:cubicBezTo>
                <a:close/>
                <a:moveTo>
                  <a:pt x="13058" y="18388"/>
                </a:moveTo>
                <a:lnTo>
                  <a:pt x="13058" y="18388"/>
                </a:lnTo>
                <a:cubicBezTo>
                  <a:pt x="9072" y="22707"/>
                  <a:pt x="5972" y="27832"/>
                  <a:pt x="5416" y="33669"/>
                </a:cubicBezTo>
                <a:cubicBezTo>
                  <a:pt x="5343" y="34521"/>
                  <a:pt x="5337" y="35360"/>
                  <a:pt x="5393" y="36183"/>
                </a:cubicBezTo>
                <a:lnTo>
                  <a:pt x="5393" y="36183"/>
                </a:lnTo>
                <a:cubicBezTo>
                  <a:pt x="5382" y="36248"/>
                  <a:pt x="5370" y="36312"/>
                  <a:pt x="5358" y="36377"/>
                </a:cubicBezTo>
                <a:cubicBezTo>
                  <a:pt x="4149" y="43348"/>
                  <a:pt x="7894" y="49110"/>
                  <a:pt x="13943" y="52336"/>
                </a:cubicBezTo>
                <a:cubicBezTo>
                  <a:pt x="14081" y="52410"/>
                  <a:pt x="14219" y="52482"/>
                  <a:pt x="14358" y="52553"/>
                </a:cubicBezTo>
                <a:lnTo>
                  <a:pt x="14358" y="52553"/>
                </a:lnTo>
                <a:cubicBezTo>
                  <a:pt x="9214" y="50634"/>
                  <a:pt x="4008" y="46975"/>
                  <a:pt x="2132" y="41677"/>
                </a:cubicBezTo>
                <a:cubicBezTo>
                  <a:pt x="519" y="37126"/>
                  <a:pt x="2074" y="32401"/>
                  <a:pt x="4437" y="28426"/>
                </a:cubicBezTo>
                <a:cubicBezTo>
                  <a:pt x="6652" y="24649"/>
                  <a:pt x="9632" y="21305"/>
                  <a:pt x="13058" y="18388"/>
                </a:cubicBezTo>
                <a:close/>
                <a:moveTo>
                  <a:pt x="6411" y="40850"/>
                </a:moveTo>
                <a:lnTo>
                  <a:pt x="6411" y="40850"/>
                </a:lnTo>
                <a:cubicBezTo>
                  <a:pt x="8217" y="45693"/>
                  <a:pt x="12155" y="49698"/>
                  <a:pt x="16767" y="52221"/>
                </a:cubicBezTo>
                <a:cubicBezTo>
                  <a:pt x="17364" y="52549"/>
                  <a:pt x="17973" y="52856"/>
                  <a:pt x="18593" y="53143"/>
                </a:cubicBezTo>
                <a:lnTo>
                  <a:pt x="18593" y="53143"/>
                </a:lnTo>
                <a:cubicBezTo>
                  <a:pt x="16530" y="52446"/>
                  <a:pt x="14555" y="51534"/>
                  <a:pt x="12733" y="50377"/>
                </a:cubicBezTo>
                <a:cubicBezTo>
                  <a:pt x="9622" y="48361"/>
                  <a:pt x="7317" y="45422"/>
                  <a:pt x="6568" y="41793"/>
                </a:cubicBezTo>
                <a:cubicBezTo>
                  <a:pt x="6503" y="41479"/>
                  <a:pt x="6451" y="41165"/>
                  <a:pt x="6411" y="40850"/>
                </a:cubicBezTo>
                <a:close/>
                <a:moveTo>
                  <a:pt x="57917" y="45223"/>
                </a:moveTo>
                <a:cubicBezTo>
                  <a:pt x="55472" y="47944"/>
                  <a:pt x="52600" y="50234"/>
                  <a:pt x="49361" y="51917"/>
                </a:cubicBezTo>
                <a:lnTo>
                  <a:pt x="49361" y="51917"/>
                </a:lnTo>
                <a:cubicBezTo>
                  <a:pt x="46116" y="52848"/>
                  <a:pt x="42785" y="53556"/>
                  <a:pt x="39506" y="54087"/>
                </a:cubicBezTo>
                <a:lnTo>
                  <a:pt x="39506" y="54087"/>
                </a:lnTo>
                <a:cubicBezTo>
                  <a:pt x="45386" y="52501"/>
                  <a:pt x="50993" y="49926"/>
                  <a:pt x="55773" y="46748"/>
                </a:cubicBezTo>
                <a:cubicBezTo>
                  <a:pt x="56500" y="46262"/>
                  <a:pt x="57217" y="45754"/>
                  <a:pt x="57917" y="45223"/>
                </a:cubicBezTo>
                <a:close/>
                <a:moveTo>
                  <a:pt x="31969" y="8803"/>
                </a:moveTo>
                <a:lnTo>
                  <a:pt x="31969" y="8803"/>
                </a:lnTo>
                <a:cubicBezTo>
                  <a:pt x="45675" y="9581"/>
                  <a:pt x="60374" y="14126"/>
                  <a:pt x="66821" y="26253"/>
                </a:cubicBezTo>
                <a:lnTo>
                  <a:pt x="66821" y="26253"/>
                </a:lnTo>
                <a:cubicBezTo>
                  <a:pt x="66298" y="29964"/>
                  <a:pt x="65089" y="33599"/>
                  <a:pt x="63551" y="36722"/>
                </a:cubicBezTo>
                <a:cubicBezTo>
                  <a:pt x="62920" y="38045"/>
                  <a:pt x="62214" y="39327"/>
                  <a:pt x="61438" y="40557"/>
                </a:cubicBezTo>
                <a:lnTo>
                  <a:pt x="61438" y="40557"/>
                </a:lnTo>
                <a:cubicBezTo>
                  <a:pt x="60010" y="42034"/>
                  <a:pt x="58445" y="43371"/>
                  <a:pt x="56867" y="44558"/>
                </a:cubicBezTo>
                <a:cubicBezTo>
                  <a:pt x="48817" y="50637"/>
                  <a:pt x="37986" y="54578"/>
                  <a:pt x="27441" y="54671"/>
                </a:cubicBezTo>
                <a:lnTo>
                  <a:pt x="27441" y="54671"/>
                </a:lnTo>
                <a:cubicBezTo>
                  <a:pt x="23714" y="53988"/>
                  <a:pt x="20096" y="52749"/>
                  <a:pt x="16824" y="50954"/>
                </a:cubicBezTo>
                <a:cubicBezTo>
                  <a:pt x="11000" y="47769"/>
                  <a:pt x="7126" y="42299"/>
                  <a:pt x="6620" y="36139"/>
                </a:cubicBezTo>
                <a:lnTo>
                  <a:pt x="6620" y="36139"/>
                </a:lnTo>
                <a:cubicBezTo>
                  <a:pt x="7126" y="33566"/>
                  <a:pt x="8191" y="31063"/>
                  <a:pt x="9392" y="28829"/>
                </a:cubicBezTo>
                <a:cubicBezTo>
                  <a:pt x="13899" y="20318"/>
                  <a:pt x="22451" y="12524"/>
                  <a:pt x="31969" y="8803"/>
                </a:cubicBezTo>
                <a:close/>
                <a:moveTo>
                  <a:pt x="45435" y="1"/>
                </a:moveTo>
                <a:cubicBezTo>
                  <a:pt x="43991" y="1"/>
                  <a:pt x="42427" y="492"/>
                  <a:pt x="41253" y="827"/>
                </a:cubicBezTo>
                <a:cubicBezTo>
                  <a:pt x="36128" y="2427"/>
                  <a:pt x="31185" y="4738"/>
                  <a:pt x="26571" y="7571"/>
                </a:cubicBezTo>
                <a:lnTo>
                  <a:pt x="26571" y="7571"/>
                </a:lnTo>
                <a:cubicBezTo>
                  <a:pt x="25180" y="7596"/>
                  <a:pt x="23810" y="7655"/>
                  <a:pt x="22471" y="7741"/>
                </a:cubicBezTo>
                <a:cubicBezTo>
                  <a:pt x="21742" y="7854"/>
                  <a:pt x="21722" y="8838"/>
                  <a:pt x="22411" y="8838"/>
                </a:cubicBezTo>
                <a:cubicBezTo>
                  <a:pt x="22431" y="8838"/>
                  <a:pt x="22450" y="8838"/>
                  <a:pt x="22471" y="8836"/>
                </a:cubicBezTo>
                <a:cubicBezTo>
                  <a:pt x="23221" y="8789"/>
                  <a:pt x="23983" y="8752"/>
                  <a:pt x="24754" y="8725"/>
                </a:cubicBezTo>
                <a:lnTo>
                  <a:pt x="24754" y="8725"/>
                </a:lnTo>
                <a:cubicBezTo>
                  <a:pt x="22798" y="10009"/>
                  <a:pt x="20907" y="11385"/>
                  <a:pt x="19092" y="12840"/>
                </a:cubicBezTo>
                <a:lnTo>
                  <a:pt x="19092" y="12840"/>
                </a:lnTo>
                <a:cubicBezTo>
                  <a:pt x="11669" y="17488"/>
                  <a:pt x="4795" y="23815"/>
                  <a:pt x="1613" y="31767"/>
                </a:cubicBezTo>
                <a:cubicBezTo>
                  <a:pt x="58" y="35800"/>
                  <a:pt x="0" y="40237"/>
                  <a:pt x="2017" y="44155"/>
                </a:cubicBezTo>
                <a:cubicBezTo>
                  <a:pt x="4609" y="49110"/>
                  <a:pt x="10025" y="52279"/>
                  <a:pt x="15153" y="54007"/>
                </a:cubicBezTo>
                <a:cubicBezTo>
                  <a:pt x="18738" y="55207"/>
                  <a:pt x="22524" y="55779"/>
                  <a:pt x="26366" y="55826"/>
                </a:cubicBezTo>
                <a:lnTo>
                  <a:pt x="26366" y="55826"/>
                </a:lnTo>
                <a:cubicBezTo>
                  <a:pt x="27050" y="55886"/>
                  <a:pt x="27735" y="55930"/>
                  <a:pt x="28419" y="55957"/>
                </a:cubicBezTo>
                <a:lnTo>
                  <a:pt x="28419" y="55957"/>
                </a:lnTo>
                <a:cubicBezTo>
                  <a:pt x="30382" y="56231"/>
                  <a:pt x="32370" y="56361"/>
                  <a:pt x="34352" y="56361"/>
                </a:cubicBezTo>
                <a:cubicBezTo>
                  <a:pt x="36384" y="56361"/>
                  <a:pt x="38408" y="56225"/>
                  <a:pt x="40389" y="55966"/>
                </a:cubicBezTo>
                <a:cubicBezTo>
                  <a:pt x="43969" y="55441"/>
                  <a:pt x="47213" y="54362"/>
                  <a:pt x="50158" y="52779"/>
                </a:cubicBezTo>
                <a:lnTo>
                  <a:pt x="50158" y="52779"/>
                </a:lnTo>
                <a:cubicBezTo>
                  <a:pt x="52605" y="52067"/>
                  <a:pt x="55011" y="51233"/>
                  <a:pt x="57328" y="50262"/>
                </a:cubicBezTo>
                <a:cubicBezTo>
                  <a:pt x="62571" y="48015"/>
                  <a:pt x="67872" y="44789"/>
                  <a:pt x="69889" y="39142"/>
                </a:cubicBezTo>
                <a:cubicBezTo>
                  <a:pt x="71219" y="35391"/>
                  <a:pt x="70429" y="31336"/>
                  <a:pt x="68738" y="27684"/>
                </a:cubicBezTo>
                <a:lnTo>
                  <a:pt x="68738" y="27684"/>
                </a:lnTo>
                <a:cubicBezTo>
                  <a:pt x="68772" y="26183"/>
                  <a:pt x="68594" y="24688"/>
                  <a:pt x="68224" y="23229"/>
                </a:cubicBezTo>
                <a:lnTo>
                  <a:pt x="68224" y="23229"/>
                </a:lnTo>
                <a:cubicBezTo>
                  <a:pt x="68263" y="20576"/>
                  <a:pt x="67919" y="17923"/>
                  <a:pt x="67123" y="15347"/>
                </a:cubicBezTo>
                <a:cubicBezTo>
                  <a:pt x="65683" y="10622"/>
                  <a:pt x="62283" y="6820"/>
                  <a:pt x="57789" y="4861"/>
                </a:cubicBezTo>
                <a:cubicBezTo>
                  <a:pt x="55147" y="3713"/>
                  <a:pt x="52339" y="3143"/>
                  <a:pt x="49466" y="3009"/>
                </a:cubicBezTo>
                <a:lnTo>
                  <a:pt x="49466" y="3009"/>
                </a:lnTo>
                <a:cubicBezTo>
                  <a:pt x="49148" y="2253"/>
                  <a:pt x="48732" y="1565"/>
                  <a:pt x="48167" y="1000"/>
                </a:cubicBezTo>
                <a:cubicBezTo>
                  <a:pt x="47445" y="254"/>
                  <a:pt x="46471" y="1"/>
                  <a:pt x="454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7"/>
          <p:cNvSpPr/>
          <p:nvPr/>
        </p:nvSpPr>
        <p:spPr>
          <a:xfrm>
            <a:off x="4783675" y="3778800"/>
            <a:ext cx="1349564" cy="781741"/>
          </a:xfrm>
          <a:custGeom>
            <a:rect b="b" l="l" r="r" t="t"/>
            <a:pathLst>
              <a:path extrusionOk="0" h="56362" w="71330">
                <a:moveTo>
                  <a:pt x="45115" y="1018"/>
                </a:moveTo>
                <a:cubicBezTo>
                  <a:pt x="46182" y="1018"/>
                  <a:pt x="47111" y="1322"/>
                  <a:pt x="47706" y="2153"/>
                </a:cubicBezTo>
                <a:cubicBezTo>
                  <a:pt x="47896" y="2410"/>
                  <a:pt x="48063" y="2687"/>
                  <a:pt x="48212" y="2978"/>
                </a:cubicBezTo>
                <a:lnTo>
                  <a:pt x="48212" y="2978"/>
                </a:lnTo>
                <a:cubicBezTo>
                  <a:pt x="48174" y="2978"/>
                  <a:pt x="48136" y="2978"/>
                  <a:pt x="48098" y="2978"/>
                </a:cubicBezTo>
                <a:cubicBezTo>
                  <a:pt x="41654" y="2978"/>
                  <a:pt x="34969" y="5031"/>
                  <a:pt x="29169" y="7563"/>
                </a:cubicBezTo>
                <a:lnTo>
                  <a:pt x="29169" y="7563"/>
                </a:lnTo>
                <a:cubicBezTo>
                  <a:pt x="29032" y="7561"/>
                  <a:pt x="28895" y="7560"/>
                  <a:pt x="28758" y="7559"/>
                </a:cubicBezTo>
                <a:lnTo>
                  <a:pt x="28758" y="7559"/>
                </a:lnTo>
                <a:cubicBezTo>
                  <a:pt x="31794" y="5850"/>
                  <a:pt x="34921" y="4386"/>
                  <a:pt x="38200" y="3074"/>
                </a:cubicBezTo>
                <a:cubicBezTo>
                  <a:pt x="39782" y="2481"/>
                  <a:pt x="42778" y="1018"/>
                  <a:pt x="45115" y="1018"/>
                </a:cubicBezTo>
                <a:close/>
                <a:moveTo>
                  <a:pt x="48250" y="4114"/>
                </a:moveTo>
                <a:cubicBezTo>
                  <a:pt x="48395" y="4114"/>
                  <a:pt x="48541" y="4115"/>
                  <a:pt x="48686" y="4117"/>
                </a:cubicBezTo>
                <a:lnTo>
                  <a:pt x="48686" y="4117"/>
                </a:lnTo>
                <a:cubicBezTo>
                  <a:pt x="48883" y="4700"/>
                  <a:pt x="49033" y="5315"/>
                  <a:pt x="49156" y="5936"/>
                </a:cubicBezTo>
                <a:lnTo>
                  <a:pt x="49156" y="5936"/>
                </a:lnTo>
                <a:cubicBezTo>
                  <a:pt x="47906" y="5651"/>
                  <a:pt x="46632" y="5462"/>
                  <a:pt x="45344" y="5379"/>
                </a:cubicBezTo>
                <a:cubicBezTo>
                  <a:pt x="44750" y="5338"/>
                  <a:pt x="44157" y="5317"/>
                  <a:pt x="43565" y="5317"/>
                </a:cubicBezTo>
                <a:cubicBezTo>
                  <a:pt x="39654" y="5317"/>
                  <a:pt x="35786" y="6201"/>
                  <a:pt x="32102" y="7653"/>
                </a:cubicBezTo>
                <a:lnTo>
                  <a:pt x="32102" y="7653"/>
                </a:lnTo>
                <a:cubicBezTo>
                  <a:pt x="31947" y="7645"/>
                  <a:pt x="31793" y="7638"/>
                  <a:pt x="31638" y="7631"/>
                </a:cubicBezTo>
                <a:lnTo>
                  <a:pt x="31638" y="7631"/>
                </a:lnTo>
                <a:cubicBezTo>
                  <a:pt x="32156" y="7431"/>
                  <a:pt x="32672" y="7237"/>
                  <a:pt x="33187" y="7050"/>
                </a:cubicBezTo>
                <a:cubicBezTo>
                  <a:pt x="37664" y="5440"/>
                  <a:pt x="43058" y="4114"/>
                  <a:pt x="48250" y="4114"/>
                </a:cubicBezTo>
                <a:close/>
                <a:moveTo>
                  <a:pt x="49865" y="4158"/>
                </a:moveTo>
                <a:lnTo>
                  <a:pt x="49865" y="4158"/>
                </a:lnTo>
                <a:cubicBezTo>
                  <a:pt x="55036" y="4447"/>
                  <a:pt x="59883" y="6191"/>
                  <a:pt x="63263" y="10449"/>
                </a:cubicBezTo>
                <a:cubicBezTo>
                  <a:pt x="65453" y="13171"/>
                  <a:pt x="66592" y="16395"/>
                  <a:pt x="66962" y="19774"/>
                </a:cubicBezTo>
                <a:lnTo>
                  <a:pt x="66962" y="19774"/>
                </a:lnTo>
                <a:cubicBezTo>
                  <a:pt x="66545" y="18907"/>
                  <a:pt x="66059" y="18062"/>
                  <a:pt x="65510" y="17248"/>
                </a:cubicBezTo>
                <a:cubicBezTo>
                  <a:pt x="61867" y="11966"/>
                  <a:pt x="56425" y="7944"/>
                  <a:pt x="50321" y="6233"/>
                </a:cubicBezTo>
                <a:lnTo>
                  <a:pt x="50321" y="6233"/>
                </a:lnTo>
                <a:cubicBezTo>
                  <a:pt x="50201" y="5532"/>
                  <a:pt x="50058" y="4830"/>
                  <a:pt x="49865" y="4158"/>
                </a:cubicBezTo>
                <a:close/>
                <a:moveTo>
                  <a:pt x="43459" y="6505"/>
                </a:moveTo>
                <a:cubicBezTo>
                  <a:pt x="45450" y="6505"/>
                  <a:pt x="47430" y="6728"/>
                  <a:pt x="49375" y="7201"/>
                </a:cubicBezTo>
                <a:lnTo>
                  <a:pt x="49375" y="7201"/>
                </a:lnTo>
                <a:cubicBezTo>
                  <a:pt x="49498" y="7992"/>
                  <a:pt x="49600" y="8766"/>
                  <a:pt x="49723" y="9470"/>
                </a:cubicBezTo>
                <a:cubicBezTo>
                  <a:pt x="49796" y="9784"/>
                  <a:pt x="50010" y="9916"/>
                  <a:pt x="50231" y="9916"/>
                </a:cubicBezTo>
                <a:cubicBezTo>
                  <a:pt x="50535" y="9916"/>
                  <a:pt x="50851" y="9665"/>
                  <a:pt x="50818" y="9297"/>
                </a:cubicBezTo>
                <a:cubicBezTo>
                  <a:pt x="50709" y="8732"/>
                  <a:pt x="50619" y="8129"/>
                  <a:pt x="50525" y="7511"/>
                </a:cubicBezTo>
                <a:lnTo>
                  <a:pt x="50525" y="7511"/>
                </a:lnTo>
                <a:cubicBezTo>
                  <a:pt x="53434" y="8375"/>
                  <a:pt x="56250" y="9822"/>
                  <a:pt x="58884" y="11947"/>
                </a:cubicBezTo>
                <a:cubicBezTo>
                  <a:pt x="62611" y="14913"/>
                  <a:pt x="65836" y="18770"/>
                  <a:pt x="67086" y="23248"/>
                </a:cubicBezTo>
                <a:lnTo>
                  <a:pt x="67086" y="23248"/>
                </a:lnTo>
                <a:cubicBezTo>
                  <a:pt x="67071" y="23676"/>
                  <a:pt x="67047" y="24104"/>
                  <a:pt x="67012" y="24533"/>
                </a:cubicBezTo>
                <a:lnTo>
                  <a:pt x="67012" y="24533"/>
                </a:lnTo>
                <a:cubicBezTo>
                  <a:pt x="66185" y="23226"/>
                  <a:pt x="65276" y="22013"/>
                  <a:pt x="64357" y="20935"/>
                </a:cubicBezTo>
                <a:cubicBezTo>
                  <a:pt x="57209" y="12324"/>
                  <a:pt x="45906" y="8778"/>
                  <a:pt x="34782" y="7832"/>
                </a:cubicBezTo>
                <a:lnTo>
                  <a:pt x="34782" y="7832"/>
                </a:lnTo>
                <a:cubicBezTo>
                  <a:pt x="37643" y="6976"/>
                  <a:pt x="40562" y="6505"/>
                  <a:pt x="43459" y="6505"/>
                </a:cubicBezTo>
                <a:close/>
                <a:moveTo>
                  <a:pt x="29045" y="8692"/>
                </a:moveTo>
                <a:cubicBezTo>
                  <a:pt x="29251" y="8696"/>
                  <a:pt x="29458" y="8701"/>
                  <a:pt x="29664" y="8706"/>
                </a:cubicBezTo>
                <a:lnTo>
                  <a:pt x="29664" y="8706"/>
                </a:lnTo>
                <a:cubicBezTo>
                  <a:pt x="26312" y="10283"/>
                  <a:pt x="23146" y="12293"/>
                  <a:pt x="20281" y="14482"/>
                </a:cubicBezTo>
                <a:cubicBezTo>
                  <a:pt x="14919" y="18628"/>
                  <a:pt x="9768" y="24289"/>
                  <a:pt x="7033" y="30777"/>
                </a:cubicBezTo>
                <a:lnTo>
                  <a:pt x="7033" y="30777"/>
                </a:lnTo>
                <a:cubicBezTo>
                  <a:pt x="7173" y="30187"/>
                  <a:pt x="7344" y="29595"/>
                  <a:pt x="7548" y="29002"/>
                </a:cubicBezTo>
                <a:cubicBezTo>
                  <a:pt x="9672" y="22710"/>
                  <a:pt x="14578" y="17548"/>
                  <a:pt x="19964" y="13393"/>
                </a:cubicBezTo>
                <a:lnTo>
                  <a:pt x="19964" y="13393"/>
                </a:lnTo>
                <a:cubicBezTo>
                  <a:pt x="22896" y="11582"/>
                  <a:pt x="25970" y="10016"/>
                  <a:pt x="29045" y="8692"/>
                </a:cubicBezTo>
                <a:close/>
                <a:moveTo>
                  <a:pt x="67499" y="29257"/>
                </a:moveTo>
                <a:cubicBezTo>
                  <a:pt x="67489" y="29326"/>
                  <a:pt x="67479" y="29394"/>
                  <a:pt x="67469" y="29463"/>
                </a:cubicBezTo>
                <a:cubicBezTo>
                  <a:pt x="67219" y="31162"/>
                  <a:pt x="66687" y="32777"/>
                  <a:pt x="65947" y="34302"/>
                </a:cubicBezTo>
                <a:lnTo>
                  <a:pt x="65947" y="34302"/>
                </a:lnTo>
                <a:cubicBezTo>
                  <a:pt x="66593" y="32659"/>
                  <a:pt x="67117" y="30970"/>
                  <a:pt x="67499" y="29257"/>
                </a:cubicBezTo>
                <a:close/>
                <a:moveTo>
                  <a:pt x="68495" y="30115"/>
                </a:moveTo>
                <a:lnTo>
                  <a:pt x="68495" y="30115"/>
                </a:lnTo>
                <a:cubicBezTo>
                  <a:pt x="68642" y="30543"/>
                  <a:pt x="68780" y="30978"/>
                  <a:pt x="68909" y="31422"/>
                </a:cubicBezTo>
                <a:cubicBezTo>
                  <a:pt x="71329" y="39891"/>
                  <a:pt x="64991" y="45538"/>
                  <a:pt x="58077" y="48706"/>
                </a:cubicBezTo>
                <a:cubicBezTo>
                  <a:pt x="56676" y="49360"/>
                  <a:pt x="55228" y="49955"/>
                  <a:pt x="53747" y="50495"/>
                </a:cubicBezTo>
                <a:lnTo>
                  <a:pt x="53747" y="50495"/>
                </a:lnTo>
                <a:cubicBezTo>
                  <a:pt x="56417" y="48513"/>
                  <a:pt x="58808" y="46057"/>
                  <a:pt x="60958" y="43175"/>
                </a:cubicBezTo>
                <a:cubicBezTo>
                  <a:pt x="61394" y="42599"/>
                  <a:pt x="61815" y="42007"/>
                  <a:pt x="62220" y="41401"/>
                </a:cubicBezTo>
                <a:lnTo>
                  <a:pt x="62220" y="41401"/>
                </a:lnTo>
                <a:cubicBezTo>
                  <a:pt x="64469" y="39039"/>
                  <a:pt x="66343" y="36336"/>
                  <a:pt x="67584" y="33265"/>
                </a:cubicBezTo>
                <a:cubicBezTo>
                  <a:pt x="68004" y="32227"/>
                  <a:pt x="68305" y="31173"/>
                  <a:pt x="68495" y="30115"/>
                </a:cubicBezTo>
                <a:close/>
                <a:moveTo>
                  <a:pt x="13058" y="18388"/>
                </a:moveTo>
                <a:lnTo>
                  <a:pt x="13058" y="18388"/>
                </a:lnTo>
                <a:cubicBezTo>
                  <a:pt x="9072" y="22707"/>
                  <a:pt x="5972" y="27832"/>
                  <a:pt x="5416" y="33669"/>
                </a:cubicBezTo>
                <a:cubicBezTo>
                  <a:pt x="5343" y="34521"/>
                  <a:pt x="5337" y="35360"/>
                  <a:pt x="5393" y="36183"/>
                </a:cubicBezTo>
                <a:lnTo>
                  <a:pt x="5393" y="36183"/>
                </a:lnTo>
                <a:cubicBezTo>
                  <a:pt x="5382" y="36248"/>
                  <a:pt x="5370" y="36312"/>
                  <a:pt x="5358" y="36377"/>
                </a:cubicBezTo>
                <a:cubicBezTo>
                  <a:pt x="4149" y="43348"/>
                  <a:pt x="7894" y="49110"/>
                  <a:pt x="13943" y="52336"/>
                </a:cubicBezTo>
                <a:cubicBezTo>
                  <a:pt x="14081" y="52410"/>
                  <a:pt x="14219" y="52482"/>
                  <a:pt x="14358" y="52553"/>
                </a:cubicBezTo>
                <a:lnTo>
                  <a:pt x="14358" y="52553"/>
                </a:lnTo>
                <a:cubicBezTo>
                  <a:pt x="9214" y="50634"/>
                  <a:pt x="4008" y="46975"/>
                  <a:pt x="2132" y="41677"/>
                </a:cubicBezTo>
                <a:cubicBezTo>
                  <a:pt x="519" y="37126"/>
                  <a:pt x="2074" y="32401"/>
                  <a:pt x="4437" y="28426"/>
                </a:cubicBezTo>
                <a:cubicBezTo>
                  <a:pt x="6652" y="24649"/>
                  <a:pt x="9632" y="21305"/>
                  <a:pt x="13058" y="18388"/>
                </a:cubicBezTo>
                <a:close/>
                <a:moveTo>
                  <a:pt x="6411" y="40850"/>
                </a:moveTo>
                <a:lnTo>
                  <a:pt x="6411" y="40850"/>
                </a:lnTo>
                <a:cubicBezTo>
                  <a:pt x="8217" y="45693"/>
                  <a:pt x="12155" y="49698"/>
                  <a:pt x="16767" y="52221"/>
                </a:cubicBezTo>
                <a:cubicBezTo>
                  <a:pt x="17364" y="52549"/>
                  <a:pt x="17973" y="52856"/>
                  <a:pt x="18593" y="53143"/>
                </a:cubicBezTo>
                <a:lnTo>
                  <a:pt x="18593" y="53143"/>
                </a:lnTo>
                <a:cubicBezTo>
                  <a:pt x="16530" y="52446"/>
                  <a:pt x="14555" y="51534"/>
                  <a:pt x="12733" y="50377"/>
                </a:cubicBezTo>
                <a:cubicBezTo>
                  <a:pt x="9622" y="48361"/>
                  <a:pt x="7317" y="45422"/>
                  <a:pt x="6568" y="41793"/>
                </a:cubicBezTo>
                <a:cubicBezTo>
                  <a:pt x="6503" y="41479"/>
                  <a:pt x="6451" y="41165"/>
                  <a:pt x="6411" y="40850"/>
                </a:cubicBezTo>
                <a:close/>
                <a:moveTo>
                  <a:pt x="57917" y="45223"/>
                </a:moveTo>
                <a:cubicBezTo>
                  <a:pt x="55472" y="47944"/>
                  <a:pt x="52600" y="50234"/>
                  <a:pt x="49361" y="51917"/>
                </a:cubicBezTo>
                <a:lnTo>
                  <a:pt x="49361" y="51917"/>
                </a:lnTo>
                <a:cubicBezTo>
                  <a:pt x="46116" y="52848"/>
                  <a:pt x="42785" y="53556"/>
                  <a:pt x="39506" y="54087"/>
                </a:cubicBezTo>
                <a:lnTo>
                  <a:pt x="39506" y="54087"/>
                </a:lnTo>
                <a:cubicBezTo>
                  <a:pt x="45386" y="52501"/>
                  <a:pt x="50993" y="49926"/>
                  <a:pt x="55773" y="46748"/>
                </a:cubicBezTo>
                <a:cubicBezTo>
                  <a:pt x="56500" y="46262"/>
                  <a:pt x="57217" y="45754"/>
                  <a:pt x="57917" y="45223"/>
                </a:cubicBezTo>
                <a:close/>
                <a:moveTo>
                  <a:pt x="31969" y="8803"/>
                </a:moveTo>
                <a:lnTo>
                  <a:pt x="31969" y="8803"/>
                </a:lnTo>
                <a:cubicBezTo>
                  <a:pt x="45675" y="9581"/>
                  <a:pt x="60374" y="14126"/>
                  <a:pt x="66821" y="26253"/>
                </a:cubicBezTo>
                <a:lnTo>
                  <a:pt x="66821" y="26253"/>
                </a:lnTo>
                <a:cubicBezTo>
                  <a:pt x="66298" y="29964"/>
                  <a:pt x="65089" y="33599"/>
                  <a:pt x="63551" y="36722"/>
                </a:cubicBezTo>
                <a:cubicBezTo>
                  <a:pt x="62920" y="38045"/>
                  <a:pt x="62214" y="39327"/>
                  <a:pt x="61438" y="40557"/>
                </a:cubicBezTo>
                <a:lnTo>
                  <a:pt x="61438" y="40557"/>
                </a:lnTo>
                <a:cubicBezTo>
                  <a:pt x="60010" y="42034"/>
                  <a:pt x="58445" y="43371"/>
                  <a:pt x="56867" y="44558"/>
                </a:cubicBezTo>
                <a:cubicBezTo>
                  <a:pt x="48817" y="50637"/>
                  <a:pt x="37986" y="54578"/>
                  <a:pt x="27441" y="54671"/>
                </a:cubicBezTo>
                <a:lnTo>
                  <a:pt x="27441" y="54671"/>
                </a:lnTo>
                <a:cubicBezTo>
                  <a:pt x="23714" y="53988"/>
                  <a:pt x="20096" y="52749"/>
                  <a:pt x="16824" y="50954"/>
                </a:cubicBezTo>
                <a:cubicBezTo>
                  <a:pt x="11000" y="47769"/>
                  <a:pt x="7126" y="42299"/>
                  <a:pt x="6620" y="36139"/>
                </a:cubicBezTo>
                <a:lnTo>
                  <a:pt x="6620" y="36139"/>
                </a:lnTo>
                <a:cubicBezTo>
                  <a:pt x="7126" y="33566"/>
                  <a:pt x="8191" y="31063"/>
                  <a:pt x="9392" y="28829"/>
                </a:cubicBezTo>
                <a:cubicBezTo>
                  <a:pt x="13899" y="20318"/>
                  <a:pt x="22451" y="12524"/>
                  <a:pt x="31969" y="8803"/>
                </a:cubicBezTo>
                <a:close/>
                <a:moveTo>
                  <a:pt x="45435" y="1"/>
                </a:moveTo>
                <a:cubicBezTo>
                  <a:pt x="43991" y="1"/>
                  <a:pt x="42427" y="492"/>
                  <a:pt x="41253" y="827"/>
                </a:cubicBezTo>
                <a:cubicBezTo>
                  <a:pt x="36128" y="2427"/>
                  <a:pt x="31185" y="4738"/>
                  <a:pt x="26571" y="7571"/>
                </a:cubicBezTo>
                <a:lnTo>
                  <a:pt x="26571" y="7571"/>
                </a:lnTo>
                <a:cubicBezTo>
                  <a:pt x="25180" y="7596"/>
                  <a:pt x="23810" y="7655"/>
                  <a:pt x="22471" y="7741"/>
                </a:cubicBezTo>
                <a:cubicBezTo>
                  <a:pt x="21742" y="7854"/>
                  <a:pt x="21722" y="8838"/>
                  <a:pt x="22411" y="8838"/>
                </a:cubicBezTo>
                <a:cubicBezTo>
                  <a:pt x="22431" y="8838"/>
                  <a:pt x="22450" y="8838"/>
                  <a:pt x="22471" y="8836"/>
                </a:cubicBezTo>
                <a:cubicBezTo>
                  <a:pt x="23221" y="8789"/>
                  <a:pt x="23983" y="8752"/>
                  <a:pt x="24754" y="8725"/>
                </a:cubicBezTo>
                <a:lnTo>
                  <a:pt x="24754" y="8725"/>
                </a:lnTo>
                <a:cubicBezTo>
                  <a:pt x="22798" y="10009"/>
                  <a:pt x="20907" y="11385"/>
                  <a:pt x="19092" y="12840"/>
                </a:cubicBezTo>
                <a:lnTo>
                  <a:pt x="19092" y="12840"/>
                </a:lnTo>
                <a:cubicBezTo>
                  <a:pt x="11669" y="17488"/>
                  <a:pt x="4795" y="23815"/>
                  <a:pt x="1613" y="31767"/>
                </a:cubicBezTo>
                <a:cubicBezTo>
                  <a:pt x="58" y="35800"/>
                  <a:pt x="0" y="40237"/>
                  <a:pt x="2017" y="44155"/>
                </a:cubicBezTo>
                <a:cubicBezTo>
                  <a:pt x="4609" y="49110"/>
                  <a:pt x="10025" y="52279"/>
                  <a:pt x="15153" y="54007"/>
                </a:cubicBezTo>
                <a:cubicBezTo>
                  <a:pt x="18738" y="55207"/>
                  <a:pt x="22524" y="55779"/>
                  <a:pt x="26366" y="55826"/>
                </a:cubicBezTo>
                <a:lnTo>
                  <a:pt x="26366" y="55826"/>
                </a:lnTo>
                <a:cubicBezTo>
                  <a:pt x="27050" y="55886"/>
                  <a:pt x="27735" y="55930"/>
                  <a:pt x="28419" y="55957"/>
                </a:cubicBezTo>
                <a:lnTo>
                  <a:pt x="28419" y="55957"/>
                </a:lnTo>
                <a:cubicBezTo>
                  <a:pt x="30382" y="56231"/>
                  <a:pt x="32370" y="56361"/>
                  <a:pt x="34352" y="56361"/>
                </a:cubicBezTo>
                <a:cubicBezTo>
                  <a:pt x="36384" y="56361"/>
                  <a:pt x="38408" y="56225"/>
                  <a:pt x="40389" y="55966"/>
                </a:cubicBezTo>
                <a:cubicBezTo>
                  <a:pt x="43969" y="55441"/>
                  <a:pt x="47213" y="54362"/>
                  <a:pt x="50158" y="52779"/>
                </a:cubicBezTo>
                <a:lnTo>
                  <a:pt x="50158" y="52779"/>
                </a:lnTo>
                <a:cubicBezTo>
                  <a:pt x="52605" y="52067"/>
                  <a:pt x="55011" y="51233"/>
                  <a:pt x="57328" y="50262"/>
                </a:cubicBezTo>
                <a:cubicBezTo>
                  <a:pt x="62571" y="48015"/>
                  <a:pt x="67872" y="44789"/>
                  <a:pt x="69889" y="39142"/>
                </a:cubicBezTo>
                <a:cubicBezTo>
                  <a:pt x="71219" y="35391"/>
                  <a:pt x="70429" y="31336"/>
                  <a:pt x="68738" y="27684"/>
                </a:cubicBezTo>
                <a:lnTo>
                  <a:pt x="68738" y="27684"/>
                </a:lnTo>
                <a:cubicBezTo>
                  <a:pt x="68772" y="26183"/>
                  <a:pt x="68594" y="24688"/>
                  <a:pt x="68224" y="23229"/>
                </a:cubicBezTo>
                <a:lnTo>
                  <a:pt x="68224" y="23229"/>
                </a:lnTo>
                <a:cubicBezTo>
                  <a:pt x="68263" y="20576"/>
                  <a:pt x="67919" y="17923"/>
                  <a:pt x="67123" y="15347"/>
                </a:cubicBezTo>
                <a:cubicBezTo>
                  <a:pt x="65683" y="10622"/>
                  <a:pt x="62283" y="6820"/>
                  <a:pt x="57789" y="4861"/>
                </a:cubicBezTo>
                <a:cubicBezTo>
                  <a:pt x="55147" y="3713"/>
                  <a:pt x="52339" y="3143"/>
                  <a:pt x="49466" y="3009"/>
                </a:cubicBezTo>
                <a:lnTo>
                  <a:pt x="49466" y="3009"/>
                </a:lnTo>
                <a:cubicBezTo>
                  <a:pt x="49148" y="2253"/>
                  <a:pt x="48732" y="1565"/>
                  <a:pt x="48167" y="1000"/>
                </a:cubicBezTo>
                <a:cubicBezTo>
                  <a:pt x="47445" y="254"/>
                  <a:pt x="46471" y="1"/>
                  <a:pt x="454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0" name="Google Shape;900;p47"/>
          <p:cNvPicPr preferRelativeResize="0"/>
          <p:nvPr/>
        </p:nvPicPr>
        <p:blipFill>
          <a:blip r:embed="rId8">
            <a:alphaModFix/>
          </a:blip>
          <a:stretch>
            <a:fillRect/>
          </a:stretch>
        </p:blipFill>
        <p:spPr>
          <a:xfrm rot="-10076179">
            <a:off x="6543225" y="1420318"/>
            <a:ext cx="1545809" cy="661800"/>
          </a:xfrm>
          <a:prstGeom prst="rect">
            <a:avLst/>
          </a:prstGeom>
          <a:noFill/>
          <a:ln>
            <a:noFill/>
          </a:ln>
        </p:spPr>
      </p:pic>
      <p:pic>
        <p:nvPicPr>
          <p:cNvPr id="901" name="Google Shape;901;p47"/>
          <p:cNvPicPr preferRelativeResize="0"/>
          <p:nvPr/>
        </p:nvPicPr>
        <p:blipFill>
          <a:blip r:embed="rId8">
            <a:alphaModFix/>
          </a:blip>
          <a:stretch>
            <a:fillRect/>
          </a:stretch>
        </p:blipFill>
        <p:spPr>
          <a:xfrm rot="194240">
            <a:off x="5316873" y="3304366"/>
            <a:ext cx="1858052" cy="795466"/>
          </a:xfrm>
          <a:prstGeom prst="rect">
            <a:avLst/>
          </a:prstGeom>
          <a:noFill/>
          <a:ln>
            <a:noFill/>
          </a:ln>
        </p:spPr>
      </p:pic>
      <p:grpSp>
        <p:nvGrpSpPr>
          <p:cNvPr id="902" name="Google Shape;902;p47"/>
          <p:cNvGrpSpPr/>
          <p:nvPr/>
        </p:nvGrpSpPr>
        <p:grpSpPr>
          <a:xfrm>
            <a:off x="733458" y="3372838"/>
            <a:ext cx="523523" cy="572709"/>
            <a:chOff x="5372350" y="3834175"/>
            <a:chExt cx="291900" cy="319325"/>
          </a:xfrm>
        </p:grpSpPr>
        <p:sp>
          <p:nvSpPr>
            <p:cNvPr id="903" name="Google Shape;903;p47"/>
            <p:cNvSpPr/>
            <p:nvPr/>
          </p:nvSpPr>
          <p:spPr>
            <a:xfrm>
              <a:off x="5435725" y="3898500"/>
              <a:ext cx="172350" cy="172650"/>
            </a:xfrm>
            <a:custGeom>
              <a:rect b="b" l="l" r="r" t="t"/>
              <a:pathLst>
                <a:path extrusionOk="0" h="6906" w="6894">
                  <a:moveTo>
                    <a:pt x="2973" y="1"/>
                  </a:moveTo>
                  <a:cubicBezTo>
                    <a:pt x="2741" y="1"/>
                    <a:pt x="2490" y="202"/>
                    <a:pt x="2469" y="457"/>
                  </a:cubicBezTo>
                  <a:lnTo>
                    <a:pt x="2235" y="2692"/>
                  </a:lnTo>
                  <a:cubicBezTo>
                    <a:pt x="1635" y="2892"/>
                    <a:pt x="1068" y="3159"/>
                    <a:pt x="467" y="3359"/>
                  </a:cubicBezTo>
                  <a:cubicBezTo>
                    <a:pt x="0" y="3526"/>
                    <a:pt x="67" y="4193"/>
                    <a:pt x="601" y="4226"/>
                  </a:cubicBezTo>
                  <a:cubicBezTo>
                    <a:pt x="1068" y="4226"/>
                    <a:pt x="1568" y="4293"/>
                    <a:pt x="2002" y="4360"/>
                  </a:cubicBezTo>
                  <a:cubicBezTo>
                    <a:pt x="1902" y="5027"/>
                    <a:pt x="1768" y="5694"/>
                    <a:pt x="1735" y="6394"/>
                  </a:cubicBezTo>
                  <a:cubicBezTo>
                    <a:pt x="1735" y="6628"/>
                    <a:pt x="1902" y="6795"/>
                    <a:pt x="2102" y="6828"/>
                  </a:cubicBezTo>
                  <a:cubicBezTo>
                    <a:pt x="2179" y="6867"/>
                    <a:pt x="2267" y="6905"/>
                    <a:pt x="2341" y="6905"/>
                  </a:cubicBezTo>
                  <a:cubicBezTo>
                    <a:pt x="2394" y="6905"/>
                    <a:pt x="2441" y="6884"/>
                    <a:pt x="2469" y="6828"/>
                  </a:cubicBezTo>
                  <a:cubicBezTo>
                    <a:pt x="2969" y="6161"/>
                    <a:pt x="3503" y="5494"/>
                    <a:pt x="4003" y="4827"/>
                  </a:cubicBezTo>
                  <a:cubicBezTo>
                    <a:pt x="4737" y="5027"/>
                    <a:pt x="5404" y="5294"/>
                    <a:pt x="6038" y="5627"/>
                  </a:cubicBezTo>
                  <a:cubicBezTo>
                    <a:pt x="6101" y="5650"/>
                    <a:pt x="6163" y="5660"/>
                    <a:pt x="6223" y="5660"/>
                  </a:cubicBezTo>
                  <a:cubicBezTo>
                    <a:pt x="6608" y="5660"/>
                    <a:pt x="6894" y="5235"/>
                    <a:pt x="6605" y="4860"/>
                  </a:cubicBezTo>
                  <a:cubicBezTo>
                    <a:pt x="6138" y="4326"/>
                    <a:pt x="5671" y="3793"/>
                    <a:pt x="5237" y="3192"/>
                  </a:cubicBezTo>
                  <a:cubicBezTo>
                    <a:pt x="5571" y="2792"/>
                    <a:pt x="5838" y="2392"/>
                    <a:pt x="6171" y="1991"/>
                  </a:cubicBezTo>
                  <a:cubicBezTo>
                    <a:pt x="6378" y="1755"/>
                    <a:pt x="6271" y="1335"/>
                    <a:pt x="5942" y="1335"/>
                  </a:cubicBezTo>
                  <a:cubicBezTo>
                    <a:pt x="5900" y="1335"/>
                    <a:pt x="5854" y="1342"/>
                    <a:pt x="5804" y="1357"/>
                  </a:cubicBezTo>
                  <a:cubicBezTo>
                    <a:pt x="5304" y="1558"/>
                    <a:pt x="4804" y="1724"/>
                    <a:pt x="4303" y="1891"/>
                  </a:cubicBezTo>
                  <a:cubicBezTo>
                    <a:pt x="3936" y="1357"/>
                    <a:pt x="3603" y="824"/>
                    <a:pt x="3303" y="223"/>
                  </a:cubicBezTo>
                  <a:cubicBezTo>
                    <a:pt x="3230" y="66"/>
                    <a:pt x="3105" y="1"/>
                    <a:pt x="29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7"/>
            <p:cNvSpPr/>
            <p:nvPr/>
          </p:nvSpPr>
          <p:spPr>
            <a:xfrm>
              <a:off x="5418200" y="3902400"/>
              <a:ext cx="45900" cy="38925"/>
            </a:xfrm>
            <a:custGeom>
              <a:rect b="b" l="l" r="r" t="t"/>
              <a:pathLst>
                <a:path extrusionOk="0" h="1557" w="1836">
                  <a:moveTo>
                    <a:pt x="303" y="1"/>
                  </a:moveTo>
                  <a:cubicBezTo>
                    <a:pt x="219" y="1"/>
                    <a:pt x="145" y="45"/>
                    <a:pt x="101" y="134"/>
                  </a:cubicBezTo>
                  <a:cubicBezTo>
                    <a:pt x="1" y="234"/>
                    <a:pt x="1" y="368"/>
                    <a:pt x="101" y="468"/>
                  </a:cubicBezTo>
                  <a:cubicBezTo>
                    <a:pt x="168" y="568"/>
                    <a:pt x="301" y="668"/>
                    <a:pt x="434" y="734"/>
                  </a:cubicBezTo>
                  <a:cubicBezTo>
                    <a:pt x="534" y="835"/>
                    <a:pt x="668" y="968"/>
                    <a:pt x="801" y="1035"/>
                  </a:cubicBezTo>
                  <a:cubicBezTo>
                    <a:pt x="1035" y="1201"/>
                    <a:pt x="1268" y="1368"/>
                    <a:pt x="1502" y="1535"/>
                  </a:cubicBezTo>
                  <a:cubicBezTo>
                    <a:pt x="1543" y="1549"/>
                    <a:pt x="1585" y="1557"/>
                    <a:pt x="1624" y="1557"/>
                  </a:cubicBezTo>
                  <a:cubicBezTo>
                    <a:pt x="1679" y="1557"/>
                    <a:pt x="1730" y="1541"/>
                    <a:pt x="1769" y="1502"/>
                  </a:cubicBezTo>
                  <a:cubicBezTo>
                    <a:pt x="1835" y="1402"/>
                    <a:pt x="1835" y="1302"/>
                    <a:pt x="1769" y="1201"/>
                  </a:cubicBezTo>
                  <a:cubicBezTo>
                    <a:pt x="1535" y="1001"/>
                    <a:pt x="1335" y="801"/>
                    <a:pt x="1135" y="634"/>
                  </a:cubicBezTo>
                  <a:cubicBezTo>
                    <a:pt x="1035" y="534"/>
                    <a:pt x="935" y="401"/>
                    <a:pt x="801" y="334"/>
                  </a:cubicBezTo>
                  <a:cubicBezTo>
                    <a:pt x="668" y="201"/>
                    <a:pt x="534" y="134"/>
                    <a:pt x="434" y="34"/>
                  </a:cubicBezTo>
                  <a:cubicBezTo>
                    <a:pt x="390" y="12"/>
                    <a:pt x="345" y="1"/>
                    <a:pt x="3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7"/>
            <p:cNvSpPr/>
            <p:nvPr/>
          </p:nvSpPr>
          <p:spPr>
            <a:xfrm>
              <a:off x="5379850" y="4053675"/>
              <a:ext cx="50050" cy="30025"/>
            </a:xfrm>
            <a:custGeom>
              <a:rect b="b" l="l" r="r" t="t"/>
              <a:pathLst>
                <a:path extrusionOk="0" h="1201" w="2002">
                  <a:moveTo>
                    <a:pt x="1810" y="1"/>
                  </a:moveTo>
                  <a:cubicBezTo>
                    <a:pt x="1775" y="1"/>
                    <a:pt x="1738" y="8"/>
                    <a:pt x="1702" y="21"/>
                  </a:cubicBezTo>
                  <a:cubicBezTo>
                    <a:pt x="1468" y="154"/>
                    <a:pt x="1201" y="287"/>
                    <a:pt x="968" y="354"/>
                  </a:cubicBezTo>
                  <a:cubicBezTo>
                    <a:pt x="834" y="421"/>
                    <a:pt x="701" y="488"/>
                    <a:pt x="567" y="521"/>
                  </a:cubicBezTo>
                  <a:cubicBezTo>
                    <a:pt x="534" y="588"/>
                    <a:pt x="501" y="588"/>
                    <a:pt x="401" y="588"/>
                  </a:cubicBezTo>
                  <a:cubicBezTo>
                    <a:pt x="301" y="621"/>
                    <a:pt x="200" y="621"/>
                    <a:pt x="134" y="688"/>
                  </a:cubicBezTo>
                  <a:cubicBezTo>
                    <a:pt x="34" y="788"/>
                    <a:pt x="0" y="955"/>
                    <a:pt x="67" y="1088"/>
                  </a:cubicBezTo>
                  <a:cubicBezTo>
                    <a:pt x="142" y="1163"/>
                    <a:pt x="236" y="1201"/>
                    <a:pt x="320" y="1201"/>
                  </a:cubicBezTo>
                  <a:cubicBezTo>
                    <a:pt x="349" y="1201"/>
                    <a:pt x="376" y="1196"/>
                    <a:pt x="401" y="1188"/>
                  </a:cubicBezTo>
                  <a:cubicBezTo>
                    <a:pt x="534" y="1155"/>
                    <a:pt x="567" y="1121"/>
                    <a:pt x="667" y="1021"/>
                  </a:cubicBezTo>
                  <a:cubicBezTo>
                    <a:pt x="701" y="1021"/>
                    <a:pt x="701" y="988"/>
                    <a:pt x="734" y="988"/>
                  </a:cubicBezTo>
                  <a:cubicBezTo>
                    <a:pt x="734" y="988"/>
                    <a:pt x="801" y="988"/>
                    <a:pt x="801" y="955"/>
                  </a:cubicBezTo>
                  <a:cubicBezTo>
                    <a:pt x="901" y="855"/>
                    <a:pt x="1001" y="821"/>
                    <a:pt x="1134" y="721"/>
                  </a:cubicBezTo>
                  <a:cubicBezTo>
                    <a:pt x="1368" y="588"/>
                    <a:pt x="1568" y="454"/>
                    <a:pt x="1835" y="287"/>
                  </a:cubicBezTo>
                  <a:cubicBezTo>
                    <a:pt x="2002" y="287"/>
                    <a:pt x="2002" y="154"/>
                    <a:pt x="1968" y="87"/>
                  </a:cubicBezTo>
                  <a:cubicBezTo>
                    <a:pt x="1926" y="24"/>
                    <a:pt x="1870"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7"/>
            <p:cNvSpPr/>
            <p:nvPr/>
          </p:nvSpPr>
          <p:spPr>
            <a:xfrm>
              <a:off x="5450725" y="4117300"/>
              <a:ext cx="24225" cy="34475"/>
            </a:xfrm>
            <a:custGeom>
              <a:rect b="b" l="l" r="r" t="t"/>
              <a:pathLst>
                <a:path extrusionOk="0" h="1379" w="969">
                  <a:moveTo>
                    <a:pt x="817" y="1"/>
                  </a:moveTo>
                  <a:cubicBezTo>
                    <a:pt x="777" y="1"/>
                    <a:pt x="734" y="23"/>
                    <a:pt x="701" y="77"/>
                  </a:cubicBezTo>
                  <a:cubicBezTo>
                    <a:pt x="568" y="244"/>
                    <a:pt x="501" y="411"/>
                    <a:pt x="368" y="578"/>
                  </a:cubicBezTo>
                  <a:cubicBezTo>
                    <a:pt x="334" y="645"/>
                    <a:pt x="301" y="745"/>
                    <a:pt x="201" y="778"/>
                  </a:cubicBezTo>
                  <a:cubicBezTo>
                    <a:pt x="167" y="811"/>
                    <a:pt x="167" y="878"/>
                    <a:pt x="134" y="911"/>
                  </a:cubicBezTo>
                  <a:cubicBezTo>
                    <a:pt x="67" y="945"/>
                    <a:pt x="34" y="1045"/>
                    <a:pt x="34" y="1078"/>
                  </a:cubicBezTo>
                  <a:cubicBezTo>
                    <a:pt x="1" y="1112"/>
                    <a:pt x="1" y="1212"/>
                    <a:pt x="34" y="1278"/>
                  </a:cubicBezTo>
                  <a:cubicBezTo>
                    <a:pt x="67" y="1378"/>
                    <a:pt x="134" y="1378"/>
                    <a:pt x="201" y="1378"/>
                  </a:cubicBezTo>
                  <a:cubicBezTo>
                    <a:pt x="301" y="1378"/>
                    <a:pt x="334" y="1312"/>
                    <a:pt x="368" y="1278"/>
                  </a:cubicBezTo>
                  <a:cubicBezTo>
                    <a:pt x="401" y="1245"/>
                    <a:pt x="401" y="1212"/>
                    <a:pt x="434" y="1145"/>
                  </a:cubicBezTo>
                  <a:cubicBezTo>
                    <a:pt x="501" y="1112"/>
                    <a:pt x="501" y="1078"/>
                    <a:pt x="501" y="1045"/>
                  </a:cubicBezTo>
                  <a:cubicBezTo>
                    <a:pt x="534" y="945"/>
                    <a:pt x="568" y="878"/>
                    <a:pt x="634" y="745"/>
                  </a:cubicBezTo>
                  <a:cubicBezTo>
                    <a:pt x="701" y="578"/>
                    <a:pt x="835" y="378"/>
                    <a:pt x="901" y="211"/>
                  </a:cubicBezTo>
                  <a:cubicBezTo>
                    <a:pt x="969" y="98"/>
                    <a:pt x="900" y="1"/>
                    <a:pt x="8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7"/>
            <p:cNvSpPr/>
            <p:nvPr/>
          </p:nvSpPr>
          <p:spPr>
            <a:xfrm>
              <a:off x="5555800" y="4072050"/>
              <a:ext cx="32550" cy="81450"/>
            </a:xfrm>
            <a:custGeom>
              <a:rect b="b" l="l" r="r" t="t"/>
              <a:pathLst>
                <a:path extrusionOk="0" h="3258" w="1302">
                  <a:moveTo>
                    <a:pt x="305" y="0"/>
                  </a:moveTo>
                  <a:cubicBezTo>
                    <a:pt x="152" y="0"/>
                    <a:pt x="1" y="103"/>
                    <a:pt x="1" y="286"/>
                  </a:cubicBezTo>
                  <a:cubicBezTo>
                    <a:pt x="1" y="853"/>
                    <a:pt x="101" y="1354"/>
                    <a:pt x="167" y="1854"/>
                  </a:cubicBezTo>
                  <a:cubicBezTo>
                    <a:pt x="201" y="2088"/>
                    <a:pt x="268" y="2354"/>
                    <a:pt x="334" y="2588"/>
                  </a:cubicBezTo>
                  <a:cubicBezTo>
                    <a:pt x="430" y="2876"/>
                    <a:pt x="527" y="3257"/>
                    <a:pt x="918" y="3257"/>
                  </a:cubicBezTo>
                  <a:cubicBezTo>
                    <a:pt x="934" y="3257"/>
                    <a:pt x="951" y="3256"/>
                    <a:pt x="968" y="3255"/>
                  </a:cubicBezTo>
                  <a:cubicBezTo>
                    <a:pt x="1135" y="3222"/>
                    <a:pt x="1268" y="3088"/>
                    <a:pt x="1302" y="2922"/>
                  </a:cubicBezTo>
                  <a:cubicBezTo>
                    <a:pt x="1302" y="2755"/>
                    <a:pt x="1202" y="2588"/>
                    <a:pt x="1168" y="2421"/>
                  </a:cubicBezTo>
                  <a:cubicBezTo>
                    <a:pt x="1101" y="2188"/>
                    <a:pt x="1001" y="1921"/>
                    <a:pt x="968" y="1721"/>
                  </a:cubicBezTo>
                  <a:lnTo>
                    <a:pt x="601" y="220"/>
                  </a:lnTo>
                  <a:cubicBezTo>
                    <a:pt x="556" y="69"/>
                    <a:pt x="430" y="0"/>
                    <a:pt x="3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7"/>
            <p:cNvSpPr/>
            <p:nvPr/>
          </p:nvSpPr>
          <p:spPr>
            <a:xfrm>
              <a:off x="5610850" y="3964950"/>
              <a:ext cx="53400" cy="15025"/>
            </a:xfrm>
            <a:custGeom>
              <a:rect b="b" l="l" r="r" t="t"/>
              <a:pathLst>
                <a:path extrusionOk="0" h="601" w="2136">
                  <a:moveTo>
                    <a:pt x="234" y="0"/>
                  </a:moveTo>
                  <a:cubicBezTo>
                    <a:pt x="67" y="0"/>
                    <a:pt x="0" y="234"/>
                    <a:pt x="167" y="267"/>
                  </a:cubicBezTo>
                  <a:cubicBezTo>
                    <a:pt x="467" y="367"/>
                    <a:pt x="801" y="401"/>
                    <a:pt x="1101" y="501"/>
                  </a:cubicBezTo>
                  <a:cubicBezTo>
                    <a:pt x="1268" y="534"/>
                    <a:pt x="1368" y="534"/>
                    <a:pt x="1535" y="567"/>
                  </a:cubicBezTo>
                  <a:cubicBezTo>
                    <a:pt x="1635" y="567"/>
                    <a:pt x="1701" y="601"/>
                    <a:pt x="1802" y="601"/>
                  </a:cubicBezTo>
                  <a:cubicBezTo>
                    <a:pt x="1902" y="601"/>
                    <a:pt x="1968" y="601"/>
                    <a:pt x="2068" y="567"/>
                  </a:cubicBezTo>
                  <a:cubicBezTo>
                    <a:pt x="2135" y="501"/>
                    <a:pt x="2135" y="401"/>
                    <a:pt x="2102" y="367"/>
                  </a:cubicBezTo>
                  <a:cubicBezTo>
                    <a:pt x="2068" y="334"/>
                    <a:pt x="1968" y="301"/>
                    <a:pt x="1902" y="234"/>
                  </a:cubicBezTo>
                  <a:cubicBezTo>
                    <a:pt x="1802" y="201"/>
                    <a:pt x="1735" y="201"/>
                    <a:pt x="1635" y="201"/>
                  </a:cubicBezTo>
                  <a:cubicBezTo>
                    <a:pt x="1468" y="167"/>
                    <a:pt x="1335" y="167"/>
                    <a:pt x="1168" y="100"/>
                  </a:cubicBezTo>
                  <a:cubicBezTo>
                    <a:pt x="834" y="67"/>
                    <a:pt x="567" y="0"/>
                    <a:pt x="2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7"/>
            <p:cNvSpPr/>
            <p:nvPr/>
          </p:nvSpPr>
          <p:spPr>
            <a:xfrm>
              <a:off x="5627525" y="4043325"/>
              <a:ext cx="27550" cy="25050"/>
            </a:xfrm>
            <a:custGeom>
              <a:rect b="b" l="l" r="r" t="t"/>
              <a:pathLst>
                <a:path extrusionOk="0" h="1002" w="1102">
                  <a:moveTo>
                    <a:pt x="234" y="1"/>
                  </a:moveTo>
                  <a:cubicBezTo>
                    <a:pt x="167" y="1"/>
                    <a:pt x="134" y="1"/>
                    <a:pt x="100" y="34"/>
                  </a:cubicBezTo>
                  <a:cubicBezTo>
                    <a:pt x="67" y="68"/>
                    <a:pt x="0" y="101"/>
                    <a:pt x="0" y="168"/>
                  </a:cubicBezTo>
                  <a:cubicBezTo>
                    <a:pt x="0" y="201"/>
                    <a:pt x="0" y="268"/>
                    <a:pt x="67" y="335"/>
                  </a:cubicBezTo>
                  <a:cubicBezTo>
                    <a:pt x="167" y="435"/>
                    <a:pt x="267" y="601"/>
                    <a:pt x="401" y="735"/>
                  </a:cubicBezTo>
                  <a:lnTo>
                    <a:pt x="467" y="835"/>
                  </a:lnTo>
                  <a:cubicBezTo>
                    <a:pt x="501" y="868"/>
                    <a:pt x="567" y="902"/>
                    <a:pt x="601" y="902"/>
                  </a:cubicBezTo>
                  <a:cubicBezTo>
                    <a:pt x="634" y="935"/>
                    <a:pt x="668" y="935"/>
                    <a:pt x="768" y="1002"/>
                  </a:cubicBezTo>
                  <a:lnTo>
                    <a:pt x="901" y="1002"/>
                  </a:lnTo>
                  <a:cubicBezTo>
                    <a:pt x="934" y="1002"/>
                    <a:pt x="934" y="1002"/>
                    <a:pt x="968" y="935"/>
                  </a:cubicBezTo>
                  <a:cubicBezTo>
                    <a:pt x="1001" y="902"/>
                    <a:pt x="1068" y="868"/>
                    <a:pt x="1068" y="835"/>
                  </a:cubicBezTo>
                  <a:cubicBezTo>
                    <a:pt x="1101" y="835"/>
                    <a:pt x="1101" y="768"/>
                    <a:pt x="1068" y="735"/>
                  </a:cubicBezTo>
                  <a:cubicBezTo>
                    <a:pt x="1001" y="701"/>
                    <a:pt x="1001" y="668"/>
                    <a:pt x="968" y="601"/>
                  </a:cubicBezTo>
                  <a:cubicBezTo>
                    <a:pt x="934" y="601"/>
                    <a:pt x="934" y="568"/>
                    <a:pt x="901" y="535"/>
                  </a:cubicBezTo>
                  <a:cubicBezTo>
                    <a:pt x="834" y="501"/>
                    <a:pt x="801" y="435"/>
                    <a:pt x="768" y="435"/>
                  </a:cubicBezTo>
                  <a:lnTo>
                    <a:pt x="801" y="501"/>
                  </a:lnTo>
                  <a:cubicBezTo>
                    <a:pt x="634" y="368"/>
                    <a:pt x="501" y="234"/>
                    <a:pt x="401" y="68"/>
                  </a:cubicBezTo>
                  <a:cubicBezTo>
                    <a:pt x="334" y="34"/>
                    <a:pt x="267"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7"/>
            <p:cNvSpPr/>
            <p:nvPr/>
          </p:nvSpPr>
          <p:spPr>
            <a:xfrm>
              <a:off x="5602400" y="3870400"/>
              <a:ext cx="22225" cy="30075"/>
            </a:xfrm>
            <a:custGeom>
              <a:rect b="b" l="l" r="r" t="t"/>
              <a:pathLst>
                <a:path extrusionOk="0" h="1203" w="889">
                  <a:moveTo>
                    <a:pt x="792" y="1"/>
                  </a:moveTo>
                  <a:cubicBezTo>
                    <a:pt x="774" y="1"/>
                    <a:pt x="755" y="5"/>
                    <a:pt x="739" y="13"/>
                  </a:cubicBezTo>
                  <a:lnTo>
                    <a:pt x="672" y="80"/>
                  </a:lnTo>
                  <a:lnTo>
                    <a:pt x="605" y="146"/>
                  </a:lnTo>
                  <a:cubicBezTo>
                    <a:pt x="572" y="180"/>
                    <a:pt x="572" y="247"/>
                    <a:pt x="505" y="280"/>
                  </a:cubicBezTo>
                  <a:cubicBezTo>
                    <a:pt x="472" y="347"/>
                    <a:pt x="438" y="447"/>
                    <a:pt x="338" y="513"/>
                  </a:cubicBezTo>
                  <a:cubicBezTo>
                    <a:pt x="272" y="680"/>
                    <a:pt x="138" y="847"/>
                    <a:pt x="71" y="1014"/>
                  </a:cubicBezTo>
                  <a:cubicBezTo>
                    <a:pt x="1" y="1108"/>
                    <a:pt x="80" y="1202"/>
                    <a:pt x="168" y="1202"/>
                  </a:cubicBezTo>
                  <a:cubicBezTo>
                    <a:pt x="204" y="1202"/>
                    <a:pt x="242" y="1186"/>
                    <a:pt x="272" y="1147"/>
                  </a:cubicBezTo>
                  <a:cubicBezTo>
                    <a:pt x="338" y="980"/>
                    <a:pt x="472" y="814"/>
                    <a:pt x="572" y="647"/>
                  </a:cubicBezTo>
                  <a:cubicBezTo>
                    <a:pt x="605" y="580"/>
                    <a:pt x="638" y="480"/>
                    <a:pt x="739" y="413"/>
                  </a:cubicBezTo>
                  <a:cubicBezTo>
                    <a:pt x="772" y="347"/>
                    <a:pt x="772" y="313"/>
                    <a:pt x="805" y="280"/>
                  </a:cubicBezTo>
                  <a:cubicBezTo>
                    <a:pt x="805" y="247"/>
                    <a:pt x="839" y="247"/>
                    <a:pt x="839" y="180"/>
                  </a:cubicBezTo>
                  <a:lnTo>
                    <a:pt x="839" y="113"/>
                  </a:lnTo>
                  <a:cubicBezTo>
                    <a:pt x="889" y="38"/>
                    <a:pt x="845"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7"/>
            <p:cNvSpPr/>
            <p:nvPr/>
          </p:nvSpPr>
          <p:spPr>
            <a:xfrm>
              <a:off x="5493250" y="3834175"/>
              <a:ext cx="11700" cy="36475"/>
            </a:xfrm>
            <a:custGeom>
              <a:rect b="b" l="l" r="r" t="t"/>
              <a:pathLst>
                <a:path extrusionOk="0" h="1459" w="468">
                  <a:moveTo>
                    <a:pt x="107" y="1"/>
                  </a:moveTo>
                  <a:cubicBezTo>
                    <a:pt x="53" y="1"/>
                    <a:pt x="1" y="56"/>
                    <a:pt x="1" y="128"/>
                  </a:cubicBezTo>
                  <a:lnTo>
                    <a:pt x="1" y="295"/>
                  </a:lnTo>
                  <a:cubicBezTo>
                    <a:pt x="1" y="361"/>
                    <a:pt x="34" y="395"/>
                    <a:pt x="34" y="428"/>
                  </a:cubicBezTo>
                  <a:cubicBezTo>
                    <a:pt x="101" y="528"/>
                    <a:pt x="101" y="628"/>
                    <a:pt x="134" y="728"/>
                  </a:cubicBezTo>
                  <a:cubicBezTo>
                    <a:pt x="168" y="895"/>
                    <a:pt x="168" y="1095"/>
                    <a:pt x="168" y="1295"/>
                  </a:cubicBezTo>
                  <a:cubicBezTo>
                    <a:pt x="168" y="1395"/>
                    <a:pt x="263" y="1459"/>
                    <a:pt x="346" y="1459"/>
                  </a:cubicBezTo>
                  <a:cubicBezTo>
                    <a:pt x="403" y="1459"/>
                    <a:pt x="454" y="1429"/>
                    <a:pt x="468" y="1362"/>
                  </a:cubicBezTo>
                  <a:lnTo>
                    <a:pt x="468" y="628"/>
                  </a:lnTo>
                  <a:cubicBezTo>
                    <a:pt x="468" y="528"/>
                    <a:pt x="401" y="395"/>
                    <a:pt x="368" y="295"/>
                  </a:cubicBezTo>
                  <a:cubicBezTo>
                    <a:pt x="334" y="261"/>
                    <a:pt x="334" y="194"/>
                    <a:pt x="301" y="128"/>
                  </a:cubicBezTo>
                  <a:lnTo>
                    <a:pt x="168" y="28"/>
                  </a:lnTo>
                  <a:cubicBezTo>
                    <a:pt x="149" y="9"/>
                    <a:pt x="128" y="1"/>
                    <a:pt x="1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7"/>
            <p:cNvSpPr/>
            <p:nvPr/>
          </p:nvSpPr>
          <p:spPr>
            <a:xfrm>
              <a:off x="5551950" y="3845850"/>
              <a:ext cx="17225" cy="49775"/>
            </a:xfrm>
            <a:custGeom>
              <a:rect b="b" l="l" r="r" t="t"/>
              <a:pathLst>
                <a:path extrusionOk="0" h="1991" w="689">
                  <a:moveTo>
                    <a:pt x="451" y="1"/>
                  </a:moveTo>
                  <a:cubicBezTo>
                    <a:pt x="417" y="1"/>
                    <a:pt x="383" y="19"/>
                    <a:pt x="355" y="61"/>
                  </a:cubicBezTo>
                  <a:cubicBezTo>
                    <a:pt x="255" y="328"/>
                    <a:pt x="255" y="628"/>
                    <a:pt x="188" y="928"/>
                  </a:cubicBezTo>
                  <a:cubicBezTo>
                    <a:pt x="155" y="1229"/>
                    <a:pt x="121" y="1495"/>
                    <a:pt x="21" y="1796"/>
                  </a:cubicBezTo>
                  <a:cubicBezTo>
                    <a:pt x="1" y="1918"/>
                    <a:pt x="92" y="1990"/>
                    <a:pt x="182" y="1990"/>
                  </a:cubicBezTo>
                  <a:cubicBezTo>
                    <a:pt x="239" y="1990"/>
                    <a:pt x="295" y="1961"/>
                    <a:pt x="321" y="1896"/>
                  </a:cubicBezTo>
                  <a:cubicBezTo>
                    <a:pt x="455" y="1595"/>
                    <a:pt x="522" y="1295"/>
                    <a:pt x="588" y="995"/>
                  </a:cubicBezTo>
                  <a:cubicBezTo>
                    <a:pt x="655" y="728"/>
                    <a:pt x="688" y="395"/>
                    <a:pt x="588" y="94"/>
                  </a:cubicBezTo>
                  <a:cubicBezTo>
                    <a:pt x="550" y="36"/>
                    <a:pt x="500" y="1"/>
                    <a:pt x="4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7"/>
            <p:cNvSpPr/>
            <p:nvPr/>
          </p:nvSpPr>
          <p:spPr>
            <a:xfrm>
              <a:off x="5372350" y="3962450"/>
              <a:ext cx="44225" cy="15025"/>
            </a:xfrm>
            <a:custGeom>
              <a:rect b="b" l="l" r="r" t="t"/>
              <a:pathLst>
                <a:path extrusionOk="0" h="601" w="1769">
                  <a:moveTo>
                    <a:pt x="534" y="0"/>
                  </a:moveTo>
                  <a:cubicBezTo>
                    <a:pt x="434" y="0"/>
                    <a:pt x="300" y="0"/>
                    <a:pt x="167" y="67"/>
                  </a:cubicBezTo>
                  <a:cubicBezTo>
                    <a:pt x="0" y="100"/>
                    <a:pt x="0" y="301"/>
                    <a:pt x="134" y="401"/>
                  </a:cubicBezTo>
                  <a:cubicBezTo>
                    <a:pt x="267" y="434"/>
                    <a:pt x="334" y="467"/>
                    <a:pt x="467" y="501"/>
                  </a:cubicBezTo>
                  <a:cubicBezTo>
                    <a:pt x="601" y="567"/>
                    <a:pt x="701" y="567"/>
                    <a:pt x="834" y="567"/>
                  </a:cubicBezTo>
                  <a:cubicBezTo>
                    <a:pt x="1034" y="567"/>
                    <a:pt x="1301" y="601"/>
                    <a:pt x="1501" y="601"/>
                  </a:cubicBezTo>
                  <a:cubicBezTo>
                    <a:pt x="1601" y="601"/>
                    <a:pt x="1701" y="501"/>
                    <a:pt x="1701" y="434"/>
                  </a:cubicBezTo>
                  <a:cubicBezTo>
                    <a:pt x="1768" y="334"/>
                    <a:pt x="1668" y="234"/>
                    <a:pt x="1601" y="167"/>
                  </a:cubicBezTo>
                  <a:cubicBezTo>
                    <a:pt x="1368" y="134"/>
                    <a:pt x="1168" y="100"/>
                    <a:pt x="934" y="67"/>
                  </a:cubicBezTo>
                  <a:cubicBezTo>
                    <a:pt x="801" y="0"/>
                    <a:pt x="667" y="0"/>
                    <a:pt x="5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4" name="Google Shape;914;p47"/>
          <p:cNvGrpSpPr/>
          <p:nvPr/>
        </p:nvGrpSpPr>
        <p:grpSpPr>
          <a:xfrm>
            <a:off x="1313208" y="3883313"/>
            <a:ext cx="523523" cy="572709"/>
            <a:chOff x="5372350" y="3834175"/>
            <a:chExt cx="291900" cy="319325"/>
          </a:xfrm>
        </p:grpSpPr>
        <p:sp>
          <p:nvSpPr>
            <p:cNvPr id="915" name="Google Shape;915;p47"/>
            <p:cNvSpPr/>
            <p:nvPr/>
          </p:nvSpPr>
          <p:spPr>
            <a:xfrm>
              <a:off x="5435725" y="3898500"/>
              <a:ext cx="172350" cy="172650"/>
            </a:xfrm>
            <a:custGeom>
              <a:rect b="b" l="l" r="r" t="t"/>
              <a:pathLst>
                <a:path extrusionOk="0" h="6906" w="6894">
                  <a:moveTo>
                    <a:pt x="2973" y="1"/>
                  </a:moveTo>
                  <a:cubicBezTo>
                    <a:pt x="2741" y="1"/>
                    <a:pt x="2490" y="202"/>
                    <a:pt x="2469" y="457"/>
                  </a:cubicBezTo>
                  <a:lnTo>
                    <a:pt x="2235" y="2692"/>
                  </a:lnTo>
                  <a:cubicBezTo>
                    <a:pt x="1635" y="2892"/>
                    <a:pt x="1068" y="3159"/>
                    <a:pt x="467" y="3359"/>
                  </a:cubicBezTo>
                  <a:cubicBezTo>
                    <a:pt x="0" y="3526"/>
                    <a:pt x="67" y="4193"/>
                    <a:pt x="601" y="4226"/>
                  </a:cubicBezTo>
                  <a:cubicBezTo>
                    <a:pt x="1068" y="4226"/>
                    <a:pt x="1568" y="4293"/>
                    <a:pt x="2002" y="4360"/>
                  </a:cubicBezTo>
                  <a:cubicBezTo>
                    <a:pt x="1902" y="5027"/>
                    <a:pt x="1768" y="5694"/>
                    <a:pt x="1735" y="6394"/>
                  </a:cubicBezTo>
                  <a:cubicBezTo>
                    <a:pt x="1735" y="6628"/>
                    <a:pt x="1902" y="6795"/>
                    <a:pt x="2102" y="6828"/>
                  </a:cubicBezTo>
                  <a:cubicBezTo>
                    <a:pt x="2179" y="6867"/>
                    <a:pt x="2267" y="6905"/>
                    <a:pt x="2341" y="6905"/>
                  </a:cubicBezTo>
                  <a:cubicBezTo>
                    <a:pt x="2394" y="6905"/>
                    <a:pt x="2441" y="6884"/>
                    <a:pt x="2469" y="6828"/>
                  </a:cubicBezTo>
                  <a:cubicBezTo>
                    <a:pt x="2969" y="6161"/>
                    <a:pt x="3503" y="5494"/>
                    <a:pt x="4003" y="4827"/>
                  </a:cubicBezTo>
                  <a:cubicBezTo>
                    <a:pt x="4737" y="5027"/>
                    <a:pt x="5404" y="5294"/>
                    <a:pt x="6038" y="5627"/>
                  </a:cubicBezTo>
                  <a:cubicBezTo>
                    <a:pt x="6101" y="5650"/>
                    <a:pt x="6163" y="5660"/>
                    <a:pt x="6223" y="5660"/>
                  </a:cubicBezTo>
                  <a:cubicBezTo>
                    <a:pt x="6608" y="5660"/>
                    <a:pt x="6894" y="5235"/>
                    <a:pt x="6605" y="4860"/>
                  </a:cubicBezTo>
                  <a:cubicBezTo>
                    <a:pt x="6138" y="4326"/>
                    <a:pt x="5671" y="3793"/>
                    <a:pt x="5237" y="3192"/>
                  </a:cubicBezTo>
                  <a:cubicBezTo>
                    <a:pt x="5571" y="2792"/>
                    <a:pt x="5838" y="2392"/>
                    <a:pt x="6171" y="1991"/>
                  </a:cubicBezTo>
                  <a:cubicBezTo>
                    <a:pt x="6378" y="1755"/>
                    <a:pt x="6271" y="1335"/>
                    <a:pt x="5942" y="1335"/>
                  </a:cubicBezTo>
                  <a:cubicBezTo>
                    <a:pt x="5900" y="1335"/>
                    <a:pt x="5854" y="1342"/>
                    <a:pt x="5804" y="1357"/>
                  </a:cubicBezTo>
                  <a:cubicBezTo>
                    <a:pt x="5304" y="1558"/>
                    <a:pt x="4804" y="1724"/>
                    <a:pt x="4303" y="1891"/>
                  </a:cubicBezTo>
                  <a:cubicBezTo>
                    <a:pt x="3936" y="1357"/>
                    <a:pt x="3603" y="824"/>
                    <a:pt x="3303" y="223"/>
                  </a:cubicBezTo>
                  <a:cubicBezTo>
                    <a:pt x="3230" y="66"/>
                    <a:pt x="3105" y="1"/>
                    <a:pt x="29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7"/>
            <p:cNvSpPr/>
            <p:nvPr/>
          </p:nvSpPr>
          <p:spPr>
            <a:xfrm>
              <a:off x="5418200" y="3902400"/>
              <a:ext cx="45900" cy="38925"/>
            </a:xfrm>
            <a:custGeom>
              <a:rect b="b" l="l" r="r" t="t"/>
              <a:pathLst>
                <a:path extrusionOk="0" h="1557" w="1836">
                  <a:moveTo>
                    <a:pt x="303" y="1"/>
                  </a:moveTo>
                  <a:cubicBezTo>
                    <a:pt x="219" y="1"/>
                    <a:pt x="145" y="45"/>
                    <a:pt x="101" y="134"/>
                  </a:cubicBezTo>
                  <a:cubicBezTo>
                    <a:pt x="1" y="234"/>
                    <a:pt x="1" y="368"/>
                    <a:pt x="101" y="468"/>
                  </a:cubicBezTo>
                  <a:cubicBezTo>
                    <a:pt x="168" y="568"/>
                    <a:pt x="301" y="668"/>
                    <a:pt x="434" y="734"/>
                  </a:cubicBezTo>
                  <a:cubicBezTo>
                    <a:pt x="534" y="835"/>
                    <a:pt x="668" y="968"/>
                    <a:pt x="801" y="1035"/>
                  </a:cubicBezTo>
                  <a:cubicBezTo>
                    <a:pt x="1035" y="1201"/>
                    <a:pt x="1268" y="1368"/>
                    <a:pt x="1502" y="1535"/>
                  </a:cubicBezTo>
                  <a:cubicBezTo>
                    <a:pt x="1543" y="1549"/>
                    <a:pt x="1585" y="1557"/>
                    <a:pt x="1624" y="1557"/>
                  </a:cubicBezTo>
                  <a:cubicBezTo>
                    <a:pt x="1679" y="1557"/>
                    <a:pt x="1730" y="1541"/>
                    <a:pt x="1769" y="1502"/>
                  </a:cubicBezTo>
                  <a:cubicBezTo>
                    <a:pt x="1835" y="1402"/>
                    <a:pt x="1835" y="1302"/>
                    <a:pt x="1769" y="1201"/>
                  </a:cubicBezTo>
                  <a:cubicBezTo>
                    <a:pt x="1535" y="1001"/>
                    <a:pt x="1335" y="801"/>
                    <a:pt x="1135" y="634"/>
                  </a:cubicBezTo>
                  <a:cubicBezTo>
                    <a:pt x="1035" y="534"/>
                    <a:pt x="935" y="401"/>
                    <a:pt x="801" y="334"/>
                  </a:cubicBezTo>
                  <a:cubicBezTo>
                    <a:pt x="668" y="201"/>
                    <a:pt x="534" y="134"/>
                    <a:pt x="434" y="34"/>
                  </a:cubicBezTo>
                  <a:cubicBezTo>
                    <a:pt x="390" y="12"/>
                    <a:pt x="345" y="1"/>
                    <a:pt x="3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7"/>
            <p:cNvSpPr/>
            <p:nvPr/>
          </p:nvSpPr>
          <p:spPr>
            <a:xfrm>
              <a:off x="5379850" y="4053675"/>
              <a:ext cx="50050" cy="30025"/>
            </a:xfrm>
            <a:custGeom>
              <a:rect b="b" l="l" r="r" t="t"/>
              <a:pathLst>
                <a:path extrusionOk="0" h="1201" w="2002">
                  <a:moveTo>
                    <a:pt x="1810" y="1"/>
                  </a:moveTo>
                  <a:cubicBezTo>
                    <a:pt x="1775" y="1"/>
                    <a:pt x="1738" y="8"/>
                    <a:pt x="1702" y="21"/>
                  </a:cubicBezTo>
                  <a:cubicBezTo>
                    <a:pt x="1468" y="154"/>
                    <a:pt x="1201" y="287"/>
                    <a:pt x="968" y="354"/>
                  </a:cubicBezTo>
                  <a:cubicBezTo>
                    <a:pt x="834" y="421"/>
                    <a:pt x="701" y="488"/>
                    <a:pt x="567" y="521"/>
                  </a:cubicBezTo>
                  <a:cubicBezTo>
                    <a:pt x="534" y="588"/>
                    <a:pt x="501" y="588"/>
                    <a:pt x="401" y="588"/>
                  </a:cubicBezTo>
                  <a:cubicBezTo>
                    <a:pt x="301" y="621"/>
                    <a:pt x="200" y="621"/>
                    <a:pt x="134" y="688"/>
                  </a:cubicBezTo>
                  <a:cubicBezTo>
                    <a:pt x="34" y="788"/>
                    <a:pt x="0" y="955"/>
                    <a:pt x="67" y="1088"/>
                  </a:cubicBezTo>
                  <a:cubicBezTo>
                    <a:pt x="142" y="1163"/>
                    <a:pt x="236" y="1201"/>
                    <a:pt x="320" y="1201"/>
                  </a:cubicBezTo>
                  <a:cubicBezTo>
                    <a:pt x="349" y="1201"/>
                    <a:pt x="376" y="1196"/>
                    <a:pt x="401" y="1188"/>
                  </a:cubicBezTo>
                  <a:cubicBezTo>
                    <a:pt x="534" y="1155"/>
                    <a:pt x="567" y="1121"/>
                    <a:pt x="667" y="1021"/>
                  </a:cubicBezTo>
                  <a:cubicBezTo>
                    <a:pt x="701" y="1021"/>
                    <a:pt x="701" y="988"/>
                    <a:pt x="734" y="988"/>
                  </a:cubicBezTo>
                  <a:cubicBezTo>
                    <a:pt x="734" y="988"/>
                    <a:pt x="801" y="988"/>
                    <a:pt x="801" y="955"/>
                  </a:cubicBezTo>
                  <a:cubicBezTo>
                    <a:pt x="901" y="855"/>
                    <a:pt x="1001" y="821"/>
                    <a:pt x="1134" y="721"/>
                  </a:cubicBezTo>
                  <a:cubicBezTo>
                    <a:pt x="1368" y="588"/>
                    <a:pt x="1568" y="454"/>
                    <a:pt x="1835" y="287"/>
                  </a:cubicBezTo>
                  <a:cubicBezTo>
                    <a:pt x="2002" y="287"/>
                    <a:pt x="2002" y="154"/>
                    <a:pt x="1968" y="87"/>
                  </a:cubicBezTo>
                  <a:cubicBezTo>
                    <a:pt x="1926" y="24"/>
                    <a:pt x="1870"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7"/>
            <p:cNvSpPr/>
            <p:nvPr/>
          </p:nvSpPr>
          <p:spPr>
            <a:xfrm>
              <a:off x="5450725" y="4117300"/>
              <a:ext cx="24225" cy="34475"/>
            </a:xfrm>
            <a:custGeom>
              <a:rect b="b" l="l" r="r" t="t"/>
              <a:pathLst>
                <a:path extrusionOk="0" h="1379" w="969">
                  <a:moveTo>
                    <a:pt x="817" y="1"/>
                  </a:moveTo>
                  <a:cubicBezTo>
                    <a:pt x="777" y="1"/>
                    <a:pt x="734" y="23"/>
                    <a:pt x="701" y="77"/>
                  </a:cubicBezTo>
                  <a:cubicBezTo>
                    <a:pt x="568" y="244"/>
                    <a:pt x="501" y="411"/>
                    <a:pt x="368" y="578"/>
                  </a:cubicBezTo>
                  <a:cubicBezTo>
                    <a:pt x="334" y="645"/>
                    <a:pt x="301" y="745"/>
                    <a:pt x="201" y="778"/>
                  </a:cubicBezTo>
                  <a:cubicBezTo>
                    <a:pt x="167" y="811"/>
                    <a:pt x="167" y="878"/>
                    <a:pt x="134" y="911"/>
                  </a:cubicBezTo>
                  <a:cubicBezTo>
                    <a:pt x="67" y="945"/>
                    <a:pt x="34" y="1045"/>
                    <a:pt x="34" y="1078"/>
                  </a:cubicBezTo>
                  <a:cubicBezTo>
                    <a:pt x="1" y="1112"/>
                    <a:pt x="1" y="1212"/>
                    <a:pt x="34" y="1278"/>
                  </a:cubicBezTo>
                  <a:cubicBezTo>
                    <a:pt x="67" y="1378"/>
                    <a:pt x="134" y="1378"/>
                    <a:pt x="201" y="1378"/>
                  </a:cubicBezTo>
                  <a:cubicBezTo>
                    <a:pt x="301" y="1378"/>
                    <a:pt x="334" y="1312"/>
                    <a:pt x="368" y="1278"/>
                  </a:cubicBezTo>
                  <a:cubicBezTo>
                    <a:pt x="401" y="1245"/>
                    <a:pt x="401" y="1212"/>
                    <a:pt x="434" y="1145"/>
                  </a:cubicBezTo>
                  <a:cubicBezTo>
                    <a:pt x="501" y="1112"/>
                    <a:pt x="501" y="1078"/>
                    <a:pt x="501" y="1045"/>
                  </a:cubicBezTo>
                  <a:cubicBezTo>
                    <a:pt x="534" y="945"/>
                    <a:pt x="568" y="878"/>
                    <a:pt x="634" y="745"/>
                  </a:cubicBezTo>
                  <a:cubicBezTo>
                    <a:pt x="701" y="578"/>
                    <a:pt x="835" y="378"/>
                    <a:pt x="901" y="211"/>
                  </a:cubicBezTo>
                  <a:cubicBezTo>
                    <a:pt x="969" y="98"/>
                    <a:pt x="900" y="1"/>
                    <a:pt x="8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7"/>
            <p:cNvSpPr/>
            <p:nvPr/>
          </p:nvSpPr>
          <p:spPr>
            <a:xfrm>
              <a:off x="5555800" y="4072050"/>
              <a:ext cx="32550" cy="81450"/>
            </a:xfrm>
            <a:custGeom>
              <a:rect b="b" l="l" r="r" t="t"/>
              <a:pathLst>
                <a:path extrusionOk="0" h="3258" w="1302">
                  <a:moveTo>
                    <a:pt x="305" y="0"/>
                  </a:moveTo>
                  <a:cubicBezTo>
                    <a:pt x="152" y="0"/>
                    <a:pt x="1" y="103"/>
                    <a:pt x="1" y="286"/>
                  </a:cubicBezTo>
                  <a:cubicBezTo>
                    <a:pt x="1" y="853"/>
                    <a:pt x="101" y="1354"/>
                    <a:pt x="167" y="1854"/>
                  </a:cubicBezTo>
                  <a:cubicBezTo>
                    <a:pt x="201" y="2088"/>
                    <a:pt x="268" y="2354"/>
                    <a:pt x="334" y="2588"/>
                  </a:cubicBezTo>
                  <a:cubicBezTo>
                    <a:pt x="430" y="2876"/>
                    <a:pt x="527" y="3257"/>
                    <a:pt x="918" y="3257"/>
                  </a:cubicBezTo>
                  <a:cubicBezTo>
                    <a:pt x="934" y="3257"/>
                    <a:pt x="951" y="3256"/>
                    <a:pt x="968" y="3255"/>
                  </a:cubicBezTo>
                  <a:cubicBezTo>
                    <a:pt x="1135" y="3222"/>
                    <a:pt x="1268" y="3088"/>
                    <a:pt x="1302" y="2922"/>
                  </a:cubicBezTo>
                  <a:cubicBezTo>
                    <a:pt x="1302" y="2755"/>
                    <a:pt x="1202" y="2588"/>
                    <a:pt x="1168" y="2421"/>
                  </a:cubicBezTo>
                  <a:cubicBezTo>
                    <a:pt x="1101" y="2188"/>
                    <a:pt x="1001" y="1921"/>
                    <a:pt x="968" y="1721"/>
                  </a:cubicBezTo>
                  <a:lnTo>
                    <a:pt x="601" y="220"/>
                  </a:lnTo>
                  <a:cubicBezTo>
                    <a:pt x="556" y="69"/>
                    <a:pt x="430" y="0"/>
                    <a:pt x="3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7"/>
            <p:cNvSpPr/>
            <p:nvPr/>
          </p:nvSpPr>
          <p:spPr>
            <a:xfrm>
              <a:off x="5610850" y="3964950"/>
              <a:ext cx="53400" cy="15025"/>
            </a:xfrm>
            <a:custGeom>
              <a:rect b="b" l="l" r="r" t="t"/>
              <a:pathLst>
                <a:path extrusionOk="0" h="601" w="2136">
                  <a:moveTo>
                    <a:pt x="234" y="0"/>
                  </a:moveTo>
                  <a:cubicBezTo>
                    <a:pt x="67" y="0"/>
                    <a:pt x="0" y="234"/>
                    <a:pt x="167" y="267"/>
                  </a:cubicBezTo>
                  <a:cubicBezTo>
                    <a:pt x="467" y="367"/>
                    <a:pt x="801" y="401"/>
                    <a:pt x="1101" y="501"/>
                  </a:cubicBezTo>
                  <a:cubicBezTo>
                    <a:pt x="1268" y="534"/>
                    <a:pt x="1368" y="534"/>
                    <a:pt x="1535" y="567"/>
                  </a:cubicBezTo>
                  <a:cubicBezTo>
                    <a:pt x="1635" y="567"/>
                    <a:pt x="1701" y="601"/>
                    <a:pt x="1802" y="601"/>
                  </a:cubicBezTo>
                  <a:cubicBezTo>
                    <a:pt x="1902" y="601"/>
                    <a:pt x="1968" y="601"/>
                    <a:pt x="2068" y="567"/>
                  </a:cubicBezTo>
                  <a:cubicBezTo>
                    <a:pt x="2135" y="501"/>
                    <a:pt x="2135" y="401"/>
                    <a:pt x="2102" y="367"/>
                  </a:cubicBezTo>
                  <a:cubicBezTo>
                    <a:pt x="2068" y="334"/>
                    <a:pt x="1968" y="301"/>
                    <a:pt x="1902" y="234"/>
                  </a:cubicBezTo>
                  <a:cubicBezTo>
                    <a:pt x="1802" y="201"/>
                    <a:pt x="1735" y="201"/>
                    <a:pt x="1635" y="201"/>
                  </a:cubicBezTo>
                  <a:cubicBezTo>
                    <a:pt x="1468" y="167"/>
                    <a:pt x="1335" y="167"/>
                    <a:pt x="1168" y="100"/>
                  </a:cubicBezTo>
                  <a:cubicBezTo>
                    <a:pt x="834" y="67"/>
                    <a:pt x="567" y="0"/>
                    <a:pt x="2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7"/>
            <p:cNvSpPr/>
            <p:nvPr/>
          </p:nvSpPr>
          <p:spPr>
            <a:xfrm>
              <a:off x="5627525" y="4043325"/>
              <a:ext cx="27550" cy="25050"/>
            </a:xfrm>
            <a:custGeom>
              <a:rect b="b" l="l" r="r" t="t"/>
              <a:pathLst>
                <a:path extrusionOk="0" h="1002" w="1102">
                  <a:moveTo>
                    <a:pt x="234" y="1"/>
                  </a:moveTo>
                  <a:cubicBezTo>
                    <a:pt x="167" y="1"/>
                    <a:pt x="134" y="1"/>
                    <a:pt x="100" y="34"/>
                  </a:cubicBezTo>
                  <a:cubicBezTo>
                    <a:pt x="67" y="68"/>
                    <a:pt x="0" y="101"/>
                    <a:pt x="0" y="168"/>
                  </a:cubicBezTo>
                  <a:cubicBezTo>
                    <a:pt x="0" y="201"/>
                    <a:pt x="0" y="268"/>
                    <a:pt x="67" y="335"/>
                  </a:cubicBezTo>
                  <a:cubicBezTo>
                    <a:pt x="167" y="435"/>
                    <a:pt x="267" y="601"/>
                    <a:pt x="401" y="735"/>
                  </a:cubicBezTo>
                  <a:lnTo>
                    <a:pt x="467" y="835"/>
                  </a:lnTo>
                  <a:cubicBezTo>
                    <a:pt x="501" y="868"/>
                    <a:pt x="567" y="902"/>
                    <a:pt x="601" y="902"/>
                  </a:cubicBezTo>
                  <a:cubicBezTo>
                    <a:pt x="634" y="935"/>
                    <a:pt x="668" y="935"/>
                    <a:pt x="768" y="1002"/>
                  </a:cubicBezTo>
                  <a:lnTo>
                    <a:pt x="901" y="1002"/>
                  </a:lnTo>
                  <a:cubicBezTo>
                    <a:pt x="934" y="1002"/>
                    <a:pt x="934" y="1002"/>
                    <a:pt x="968" y="935"/>
                  </a:cubicBezTo>
                  <a:cubicBezTo>
                    <a:pt x="1001" y="902"/>
                    <a:pt x="1068" y="868"/>
                    <a:pt x="1068" y="835"/>
                  </a:cubicBezTo>
                  <a:cubicBezTo>
                    <a:pt x="1101" y="835"/>
                    <a:pt x="1101" y="768"/>
                    <a:pt x="1068" y="735"/>
                  </a:cubicBezTo>
                  <a:cubicBezTo>
                    <a:pt x="1001" y="701"/>
                    <a:pt x="1001" y="668"/>
                    <a:pt x="968" y="601"/>
                  </a:cubicBezTo>
                  <a:cubicBezTo>
                    <a:pt x="934" y="601"/>
                    <a:pt x="934" y="568"/>
                    <a:pt x="901" y="535"/>
                  </a:cubicBezTo>
                  <a:cubicBezTo>
                    <a:pt x="834" y="501"/>
                    <a:pt x="801" y="435"/>
                    <a:pt x="768" y="435"/>
                  </a:cubicBezTo>
                  <a:lnTo>
                    <a:pt x="801" y="501"/>
                  </a:lnTo>
                  <a:cubicBezTo>
                    <a:pt x="634" y="368"/>
                    <a:pt x="501" y="234"/>
                    <a:pt x="401" y="68"/>
                  </a:cubicBezTo>
                  <a:cubicBezTo>
                    <a:pt x="334" y="34"/>
                    <a:pt x="267"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7"/>
            <p:cNvSpPr/>
            <p:nvPr/>
          </p:nvSpPr>
          <p:spPr>
            <a:xfrm>
              <a:off x="5602400" y="3870400"/>
              <a:ext cx="22225" cy="30075"/>
            </a:xfrm>
            <a:custGeom>
              <a:rect b="b" l="l" r="r" t="t"/>
              <a:pathLst>
                <a:path extrusionOk="0" h="1203" w="889">
                  <a:moveTo>
                    <a:pt x="792" y="1"/>
                  </a:moveTo>
                  <a:cubicBezTo>
                    <a:pt x="774" y="1"/>
                    <a:pt x="755" y="5"/>
                    <a:pt x="739" y="13"/>
                  </a:cubicBezTo>
                  <a:lnTo>
                    <a:pt x="672" y="80"/>
                  </a:lnTo>
                  <a:lnTo>
                    <a:pt x="605" y="146"/>
                  </a:lnTo>
                  <a:cubicBezTo>
                    <a:pt x="572" y="180"/>
                    <a:pt x="572" y="247"/>
                    <a:pt x="505" y="280"/>
                  </a:cubicBezTo>
                  <a:cubicBezTo>
                    <a:pt x="472" y="347"/>
                    <a:pt x="438" y="447"/>
                    <a:pt x="338" y="513"/>
                  </a:cubicBezTo>
                  <a:cubicBezTo>
                    <a:pt x="272" y="680"/>
                    <a:pt x="138" y="847"/>
                    <a:pt x="71" y="1014"/>
                  </a:cubicBezTo>
                  <a:cubicBezTo>
                    <a:pt x="1" y="1108"/>
                    <a:pt x="80" y="1202"/>
                    <a:pt x="168" y="1202"/>
                  </a:cubicBezTo>
                  <a:cubicBezTo>
                    <a:pt x="204" y="1202"/>
                    <a:pt x="242" y="1186"/>
                    <a:pt x="272" y="1147"/>
                  </a:cubicBezTo>
                  <a:cubicBezTo>
                    <a:pt x="338" y="980"/>
                    <a:pt x="472" y="814"/>
                    <a:pt x="572" y="647"/>
                  </a:cubicBezTo>
                  <a:cubicBezTo>
                    <a:pt x="605" y="580"/>
                    <a:pt x="638" y="480"/>
                    <a:pt x="739" y="413"/>
                  </a:cubicBezTo>
                  <a:cubicBezTo>
                    <a:pt x="772" y="347"/>
                    <a:pt x="772" y="313"/>
                    <a:pt x="805" y="280"/>
                  </a:cubicBezTo>
                  <a:cubicBezTo>
                    <a:pt x="805" y="247"/>
                    <a:pt x="839" y="247"/>
                    <a:pt x="839" y="180"/>
                  </a:cubicBezTo>
                  <a:lnTo>
                    <a:pt x="839" y="113"/>
                  </a:lnTo>
                  <a:cubicBezTo>
                    <a:pt x="889" y="38"/>
                    <a:pt x="845"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7"/>
            <p:cNvSpPr/>
            <p:nvPr/>
          </p:nvSpPr>
          <p:spPr>
            <a:xfrm>
              <a:off x="5493250" y="3834175"/>
              <a:ext cx="11700" cy="36475"/>
            </a:xfrm>
            <a:custGeom>
              <a:rect b="b" l="l" r="r" t="t"/>
              <a:pathLst>
                <a:path extrusionOk="0" h="1459" w="468">
                  <a:moveTo>
                    <a:pt x="107" y="1"/>
                  </a:moveTo>
                  <a:cubicBezTo>
                    <a:pt x="53" y="1"/>
                    <a:pt x="1" y="56"/>
                    <a:pt x="1" y="128"/>
                  </a:cubicBezTo>
                  <a:lnTo>
                    <a:pt x="1" y="295"/>
                  </a:lnTo>
                  <a:cubicBezTo>
                    <a:pt x="1" y="361"/>
                    <a:pt x="34" y="395"/>
                    <a:pt x="34" y="428"/>
                  </a:cubicBezTo>
                  <a:cubicBezTo>
                    <a:pt x="101" y="528"/>
                    <a:pt x="101" y="628"/>
                    <a:pt x="134" y="728"/>
                  </a:cubicBezTo>
                  <a:cubicBezTo>
                    <a:pt x="168" y="895"/>
                    <a:pt x="168" y="1095"/>
                    <a:pt x="168" y="1295"/>
                  </a:cubicBezTo>
                  <a:cubicBezTo>
                    <a:pt x="168" y="1395"/>
                    <a:pt x="263" y="1459"/>
                    <a:pt x="346" y="1459"/>
                  </a:cubicBezTo>
                  <a:cubicBezTo>
                    <a:pt x="403" y="1459"/>
                    <a:pt x="454" y="1429"/>
                    <a:pt x="468" y="1362"/>
                  </a:cubicBezTo>
                  <a:lnTo>
                    <a:pt x="468" y="628"/>
                  </a:lnTo>
                  <a:cubicBezTo>
                    <a:pt x="468" y="528"/>
                    <a:pt x="401" y="395"/>
                    <a:pt x="368" y="295"/>
                  </a:cubicBezTo>
                  <a:cubicBezTo>
                    <a:pt x="334" y="261"/>
                    <a:pt x="334" y="194"/>
                    <a:pt x="301" y="128"/>
                  </a:cubicBezTo>
                  <a:lnTo>
                    <a:pt x="168" y="28"/>
                  </a:lnTo>
                  <a:cubicBezTo>
                    <a:pt x="149" y="9"/>
                    <a:pt x="128" y="1"/>
                    <a:pt x="1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7"/>
            <p:cNvSpPr/>
            <p:nvPr/>
          </p:nvSpPr>
          <p:spPr>
            <a:xfrm>
              <a:off x="5551950" y="3845850"/>
              <a:ext cx="17225" cy="49775"/>
            </a:xfrm>
            <a:custGeom>
              <a:rect b="b" l="l" r="r" t="t"/>
              <a:pathLst>
                <a:path extrusionOk="0" h="1991" w="689">
                  <a:moveTo>
                    <a:pt x="451" y="1"/>
                  </a:moveTo>
                  <a:cubicBezTo>
                    <a:pt x="417" y="1"/>
                    <a:pt x="383" y="19"/>
                    <a:pt x="355" y="61"/>
                  </a:cubicBezTo>
                  <a:cubicBezTo>
                    <a:pt x="255" y="328"/>
                    <a:pt x="255" y="628"/>
                    <a:pt x="188" y="928"/>
                  </a:cubicBezTo>
                  <a:cubicBezTo>
                    <a:pt x="155" y="1229"/>
                    <a:pt x="121" y="1495"/>
                    <a:pt x="21" y="1796"/>
                  </a:cubicBezTo>
                  <a:cubicBezTo>
                    <a:pt x="1" y="1918"/>
                    <a:pt x="92" y="1990"/>
                    <a:pt x="182" y="1990"/>
                  </a:cubicBezTo>
                  <a:cubicBezTo>
                    <a:pt x="239" y="1990"/>
                    <a:pt x="295" y="1961"/>
                    <a:pt x="321" y="1896"/>
                  </a:cubicBezTo>
                  <a:cubicBezTo>
                    <a:pt x="455" y="1595"/>
                    <a:pt x="522" y="1295"/>
                    <a:pt x="588" y="995"/>
                  </a:cubicBezTo>
                  <a:cubicBezTo>
                    <a:pt x="655" y="728"/>
                    <a:pt x="688" y="395"/>
                    <a:pt x="588" y="94"/>
                  </a:cubicBezTo>
                  <a:cubicBezTo>
                    <a:pt x="550" y="36"/>
                    <a:pt x="500" y="1"/>
                    <a:pt x="4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7"/>
            <p:cNvSpPr/>
            <p:nvPr/>
          </p:nvSpPr>
          <p:spPr>
            <a:xfrm>
              <a:off x="5372350" y="3962450"/>
              <a:ext cx="44225" cy="15025"/>
            </a:xfrm>
            <a:custGeom>
              <a:rect b="b" l="l" r="r" t="t"/>
              <a:pathLst>
                <a:path extrusionOk="0" h="601" w="1769">
                  <a:moveTo>
                    <a:pt x="534" y="0"/>
                  </a:moveTo>
                  <a:cubicBezTo>
                    <a:pt x="434" y="0"/>
                    <a:pt x="300" y="0"/>
                    <a:pt x="167" y="67"/>
                  </a:cubicBezTo>
                  <a:cubicBezTo>
                    <a:pt x="0" y="100"/>
                    <a:pt x="0" y="301"/>
                    <a:pt x="134" y="401"/>
                  </a:cubicBezTo>
                  <a:cubicBezTo>
                    <a:pt x="267" y="434"/>
                    <a:pt x="334" y="467"/>
                    <a:pt x="467" y="501"/>
                  </a:cubicBezTo>
                  <a:cubicBezTo>
                    <a:pt x="601" y="567"/>
                    <a:pt x="701" y="567"/>
                    <a:pt x="834" y="567"/>
                  </a:cubicBezTo>
                  <a:cubicBezTo>
                    <a:pt x="1034" y="567"/>
                    <a:pt x="1301" y="601"/>
                    <a:pt x="1501" y="601"/>
                  </a:cubicBezTo>
                  <a:cubicBezTo>
                    <a:pt x="1601" y="601"/>
                    <a:pt x="1701" y="501"/>
                    <a:pt x="1701" y="434"/>
                  </a:cubicBezTo>
                  <a:cubicBezTo>
                    <a:pt x="1768" y="334"/>
                    <a:pt x="1668" y="234"/>
                    <a:pt x="1601" y="167"/>
                  </a:cubicBezTo>
                  <a:cubicBezTo>
                    <a:pt x="1368" y="134"/>
                    <a:pt x="1168" y="100"/>
                    <a:pt x="934" y="67"/>
                  </a:cubicBezTo>
                  <a:cubicBezTo>
                    <a:pt x="801" y="0"/>
                    <a:pt x="667" y="0"/>
                    <a:pt x="5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6" name="Google Shape;926;p47"/>
          <p:cNvSpPr txBox="1"/>
          <p:nvPr/>
        </p:nvSpPr>
        <p:spPr>
          <a:xfrm>
            <a:off x="2275552" y="1250425"/>
            <a:ext cx="13497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chemeClr val="dk2"/>
                </a:solidFill>
                <a:latin typeface="Questrial"/>
                <a:ea typeface="Questrial"/>
                <a:cs typeface="Questrial"/>
                <a:sym typeface="Questrial"/>
              </a:rPr>
              <a:t>Pre K - 2</a:t>
            </a:r>
            <a:r>
              <a:rPr b="1" lang="en">
                <a:solidFill>
                  <a:schemeClr val="dk2"/>
                </a:solidFill>
                <a:latin typeface="Questrial"/>
                <a:ea typeface="Questrial"/>
                <a:cs typeface="Questrial"/>
                <a:sym typeface="Questrial"/>
              </a:rPr>
              <a:t> </a:t>
            </a:r>
            <a:endParaRPr b="1">
              <a:solidFill>
                <a:schemeClr val="dk2"/>
              </a:solidFill>
              <a:latin typeface="Questrial"/>
              <a:ea typeface="Questrial"/>
              <a:cs typeface="Questrial"/>
              <a:sym typeface="Questrial"/>
            </a:endParaRPr>
          </a:p>
        </p:txBody>
      </p:sp>
      <p:sp>
        <p:nvSpPr>
          <p:cNvPr id="927" name="Google Shape;927;p47"/>
          <p:cNvSpPr txBox="1"/>
          <p:nvPr/>
        </p:nvSpPr>
        <p:spPr>
          <a:xfrm>
            <a:off x="4521025" y="3969575"/>
            <a:ext cx="19701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chemeClr val="dk2"/>
                </a:solidFill>
                <a:latin typeface="Questrial"/>
                <a:ea typeface="Questrial"/>
                <a:cs typeface="Questrial"/>
                <a:sym typeface="Questrial"/>
              </a:rPr>
              <a:t>Grade 1 - 6</a:t>
            </a:r>
            <a:endParaRPr/>
          </a:p>
        </p:txBody>
      </p:sp>
      <p:sp>
        <p:nvSpPr>
          <p:cNvPr id="928" name="Google Shape;928;p47"/>
          <p:cNvSpPr txBox="1"/>
          <p:nvPr/>
        </p:nvSpPr>
        <p:spPr>
          <a:xfrm>
            <a:off x="7187550" y="1043563"/>
            <a:ext cx="12447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chemeClr val="dk2"/>
                </a:solidFill>
                <a:latin typeface="Questrial"/>
                <a:ea typeface="Questrial"/>
                <a:cs typeface="Questrial"/>
                <a:sym typeface="Questrial"/>
              </a:rPr>
              <a:t>K - 3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48"/>
          <p:cNvSpPr txBox="1"/>
          <p:nvPr>
            <p:ph type="title"/>
          </p:nvPr>
        </p:nvSpPr>
        <p:spPr>
          <a:xfrm>
            <a:off x="1798225" y="349025"/>
            <a:ext cx="6018900" cy="896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300">
                <a:solidFill>
                  <a:srgbClr val="FFFFFF"/>
                </a:solidFill>
              </a:rPr>
              <a:t>Remember </a:t>
            </a:r>
            <a:r>
              <a:rPr lang="en" sz="3300"/>
              <a:t>that responses to anxiety vary!</a:t>
            </a:r>
            <a:endParaRPr sz="3300"/>
          </a:p>
        </p:txBody>
      </p:sp>
      <p:grpSp>
        <p:nvGrpSpPr>
          <p:cNvPr id="934" name="Google Shape;934;p48"/>
          <p:cNvGrpSpPr/>
          <p:nvPr/>
        </p:nvGrpSpPr>
        <p:grpSpPr>
          <a:xfrm rot="7120771">
            <a:off x="6338434" y="2036804"/>
            <a:ext cx="210488" cy="394618"/>
            <a:chOff x="5559000" y="1308074"/>
            <a:chExt cx="210492" cy="394626"/>
          </a:xfrm>
        </p:grpSpPr>
        <p:sp>
          <p:nvSpPr>
            <p:cNvPr id="935" name="Google Shape;935;p48"/>
            <p:cNvSpPr/>
            <p:nvPr/>
          </p:nvSpPr>
          <p:spPr>
            <a:xfrm rot="2880946">
              <a:off x="5643090" y="1349872"/>
              <a:ext cx="131970" cy="43798"/>
            </a:xfrm>
            <a:custGeom>
              <a:rect b="b" l="l" r="r" t="t"/>
              <a:pathLst>
                <a:path extrusionOk="0" h="1752" w="5279">
                  <a:moveTo>
                    <a:pt x="4224" y="1"/>
                  </a:moveTo>
                  <a:cubicBezTo>
                    <a:pt x="4183" y="1"/>
                    <a:pt x="4141" y="4"/>
                    <a:pt x="4098" y="11"/>
                  </a:cubicBezTo>
                  <a:cubicBezTo>
                    <a:pt x="3008" y="175"/>
                    <a:pt x="1903" y="324"/>
                    <a:pt x="827" y="504"/>
                  </a:cubicBezTo>
                  <a:cubicBezTo>
                    <a:pt x="1" y="618"/>
                    <a:pt x="289" y="1751"/>
                    <a:pt x="1070" y="1751"/>
                  </a:cubicBezTo>
                  <a:cubicBezTo>
                    <a:pt x="1107" y="1751"/>
                    <a:pt x="1146" y="1749"/>
                    <a:pt x="1186" y="1743"/>
                  </a:cubicBezTo>
                  <a:cubicBezTo>
                    <a:pt x="2261" y="1579"/>
                    <a:pt x="3366" y="1430"/>
                    <a:pt x="4442" y="1265"/>
                  </a:cubicBezTo>
                  <a:cubicBezTo>
                    <a:pt x="5278" y="1138"/>
                    <a:pt x="4984" y="1"/>
                    <a:pt x="42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8"/>
            <p:cNvSpPr/>
            <p:nvPr/>
          </p:nvSpPr>
          <p:spPr>
            <a:xfrm>
              <a:off x="5559000" y="1491738"/>
              <a:ext cx="201631" cy="43800"/>
            </a:xfrm>
            <a:custGeom>
              <a:rect b="b" l="l" r="r" t="t"/>
              <a:pathLst>
                <a:path extrusionOk="0" h="1752" w="5279">
                  <a:moveTo>
                    <a:pt x="4211" y="1"/>
                  </a:moveTo>
                  <a:cubicBezTo>
                    <a:pt x="4170" y="1"/>
                    <a:pt x="4127" y="4"/>
                    <a:pt x="4083" y="11"/>
                  </a:cubicBezTo>
                  <a:cubicBezTo>
                    <a:pt x="3008" y="175"/>
                    <a:pt x="1918" y="325"/>
                    <a:pt x="827" y="504"/>
                  </a:cubicBezTo>
                  <a:cubicBezTo>
                    <a:pt x="1" y="618"/>
                    <a:pt x="289" y="1752"/>
                    <a:pt x="1057" y="1752"/>
                  </a:cubicBezTo>
                  <a:cubicBezTo>
                    <a:pt x="1094" y="1752"/>
                    <a:pt x="1132" y="1749"/>
                    <a:pt x="1171" y="1744"/>
                  </a:cubicBezTo>
                  <a:cubicBezTo>
                    <a:pt x="2261" y="1579"/>
                    <a:pt x="3337" y="1430"/>
                    <a:pt x="4442" y="1266"/>
                  </a:cubicBezTo>
                  <a:cubicBezTo>
                    <a:pt x="5278" y="1138"/>
                    <a:pt x="4984" y="1"/>
                    <a:pt x="42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8"/>
            <p:cNvSpPr/>
            <p:nvPr/>
          </p:nvSpPr>
          <p:spPr>
            <a:xfrm rot="-2700303">
              <a:off x="5649048" y="1628883"/>
              <a:ext cx="120051" cy="36750"/>
            </a:xfrm>
            <a:custGeom>
              <a:rect b="b" l="l" r="r" t="t"/>
              <a:pathLst>
                <a:path extrusionOk="0" h="1470" w="2988">
                  <a:moveTo>
                    <a:pt x="1234" y="0"/>
                  </a:moveTo>
                  <a:cubicBezTo>
                    <a:pt x="1012" y="0"/>
                    <a:pt x="790" y="19"/>
                    <a:pt x="568" y="51"/>
                  </a:cubicBezTo>
                  <a:cubicBezTo>
                    <a:pt x="195" y="111"/>
                    <a:pt x="0" y="544"/>
                    <a:pt x="75" y="843"/>
                  </a:cubicBezTo>
                  <a:cubicBezTo>
                    <a:pt x="179" y="1167"/>
                    <a:pt x="463" y="1300"/>
                    <a:pt x="780" y="1300"/>
                  </a:cubicBezTo>
                  <a:cubicBezTo>
                    <a:pt x="828" y="1300"/>
                    <a:pt x="877" y="1297"/>
                    <a:pt x="926" y="1291"/>
                  </a:cubicBezTo>
                  <a:cubicBezTo>
                    <a:pt x="1015" y="1277"/>
                    <a:pt x="1104" y="1270"/>
                    <a:pt x="1193" y="1270"/>
                  </a:cubicBezTo>
                  <a:cubicBezTo>
                    <a:pt x="1476" y="1270"/>
                    <a:pt x="1755" y="1338"/>
                    <a:pt x="2017" y="1440"/>
                  </a:cubicBezTo>
                  <a:cubicBezTo>
                    <a:pt x="2074" y="1460"/>
                    <a:pt x="2133" y="1469"/>
                    <a:pt x="2192" y="1469"/>
                  </a:cubicBezTo>
                  <a:cubicBezTo>
                    <a:pt x="2486" y="1469"/>
                    <a:pt x="2781" y="1241"/>
                    <a:pt x="2868" y="992"/>
                  </a:cubicBezTo>
                  <a:cubicBezTo>
                    <a:pt x="2988" y="619"/>
                    <a:pt x="2749" y="320"/>
                    <a:pt x="2390" y="201"/>
                  </a:cubicBezTo>
                  <a:cubicBezTo>
                    <a:pt x="2009" y="58"/>
                    <a:pt x="1623" y="0"/>
                    <a:pt x="12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38" name="Google Shape;938;p48"/>
          <p:cNvPicPr preferRelativeResize="0"/>
          <p:nvPr/>
        </p:nvPicPr>
        <p:blipFill>
          <a:blip r:embed="rId3">
            <a:alphaModFix/>
          </a:blip>
          <a:stretch>
            <a:fillRect/>
          </a:stretch>
        </p:blipFill>
        <p:spPr>
          <a:xfrm>
            <a:off x="1762039" y="1245726"/>
            <a:ext cx="6091274" cy="3206250"/>
          </a:xfrm>
          <a:prstGeom prst="rect">
            <a:avLst/>
          </a:prstGeom>
          <a:noFill/>
          <a:ln>
            <a:noFill/>
          </a:ln>
        </p:spPr>
      </p:pic>
      <p:pic>
        <p:nvPicPr>
          <p:cNvPr id="939" name="Google Shape;939;p48"/>
          <p:cNvPicPr preferRelativeResize="0"/>
          <p:nvPr/>
        </p:nvPicPr>
        <p:blipFill>
          <a:blip r:embed="rId4">
            <a:alphaModFix/>
          </a:blip>
          <a:stretch>
            <a:fillRect/>
          </a:stretch>
        </p:blipFill>
        <p:spPr>
          <a:xfrm>
            <a:off x="-184525" y="1860500"/>
            <a:ext cx="2572375" cy="1101300"/>
          </a:xfrm>
          <a:prstGeom prst="rect">
            <a:avLst/>
          </a:prstGeom>
          <a:noFill/>
          <a:ln>
            <a:noFill/>
          </a:ln>
        </p:spPr>
      </p:pic>
      <p:pic>
        <p:nvPicPr>
          <p:cNvPr id="940" name="Google Shape;940;p48"/>
          <p:cNvPicPr preferRelativeResize="0"/>
          <p:nvPr/>
        </p:nvPicPr>
        <p:blipFill>
          <a:blip r:embed="rId5">
            <a:alphaModFix/>
          </a:blip>
          <a:stretch>
            <a:fillRect/>
          </a:stretch>
        </p:blipFill>
        <p:spPr>
          <a:xfrm rot="-9482752">
            <a:off x="4770244" y="4149952"/>
            <a:ext cx="2515185" cy="1076823"/>
          </a:xfrm>
          <a:prstGeom prst="rect">
            <a:avLst/>
          </a:prstGeom>
          <a:noFill/>
          <a:ln>
            <a:noFill/>
          </a:ln>
        </p:spPr>
      </p:pic>
      <p:pic>
        <p:nvPicPr>
          <p:cNvPr id="941" name="Google Shape;941;p48"/>
          <p:cNvPicPr preferRelativeResize="0"/>
          <p:nvPr/>
        </p:nvPicPr>
        <p:blipFill>
          <a:blip r:embed="rId6">
            <a:alphaModFix/>
          </a:blip>
          <a:stretch>
            <a:fillRect/>
          </a:stretch>
        </p:blipFill>
        <p:spPr>
          <a:xfrm rot="10098065">
            <a:off x="7189362" y="2416256"/>
            <a:ext cx="2480799" cy="1062085"/>
          </a:xfrm>
          <a:prstGeom prst="rect">
            <a:avLst/>
          </a:prstGeom>
          <a:noFill/>
          <a:ln>
            <a:noFill/>
          </a:ln>
        </p:spPr>
      </p:pic>
      <p:sp>
        <p:nvSpPr>
          <p:cNvPr id="942" name="Google Shape;942;p48"/>
          <p:cNvSpPr txBox="1"/>
          <p:nvPr/>
        </p:nvSpPr>
        <p:spPr>
          <a:xfrm>
            <a:off x="1798225" y="4339150"/>
            <a:ext cx="578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FFFFFF"/>
                </a:solidFill>
              </a:rPr>
              <a:t>https://sheila-vick.com/2018/01/07/self-reg-and-the-zones-of-regulation</a:t>
            </a:r>
            <a:r>
              <a:rPr lang="en">
                <a:solidFill>
                  <a:srgbClr val="FFFFFF"/>
                </a:solidFill>
              </a:rPr>
              <a:t>/</a:t>
            </a:r>
            <a:endParaRPr>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49"/>
          <p:cNvSpPr txBox="1"/>
          <p:nvPr>
            <p:ph type="title"/>
          </p:nvPr>
        </p:nvSpPr>
        <p:spPr>
          <a:xfrm>
            <a:off x="2870050" y="1152975"/>
            <a:ext cx="3203400" cy="15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720"/>
              <a:t>Emotional Regulation </a:t>
            </a:r>
            <a:endParaRPr sz="3720"/>
          </a:p>
        </p:txBody>
      </p:sp>
      <p:sp>
        <p:nvSpPr>
          <p:cNvPr id="948" name="Google Shape;948;p49"/>
          <p:cNvSpPr txBox="1"/>
          <p:nvPr>
            <p:ph idx="1" type="subTitle"/>
          </p:nvPr>
        </p:nvSpPr>
        <p:spPr>
          <a:xfrm>
            <a:off x="3174750" y="3488875"/>
            <a:ext cx="27945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Just a  few tips to help children regulate anxiety.</a:t>
            </a:r>
            <a:endParaRPr/>
          </a:p>
        </p:txBody>
      </p:sp>
      <p:grpSp>
        <p:nvGrpSpPr>
          <p:cNvPr id="949" name="Google Shape;949;p49"/>
          <p:cNvGrpSpPr/>
          <p:nvPr/>
        </p:nvGrpSpPr>
        <p:grpSpPr>
          <a:xfrm rot="1124905">
            <a:off x="7795240" y="4089608"/>
            <a:ext cx="482705" cy="502429"/>
            <a:chOff x="5196600" y="2162225"/>
            <a:chExt cx="482725" cy="502450"/>
          </a:xfrm>
        </p:grpSpPr>
        <p:sp>
          <p:nvSpPr>
            <p:cNvPr id="950" name="Google Shape;950;p49"/>
            <p:cNvSpPr/>
            <p:nvPr/>
          </p:nvSpPr>
          <p:spPr>
            <a:xfrm>
              <a:off x="5224600" y="2326350"/>
              <a:ext cx="454275" cy="338325"/>
            </a:xfrm>
            <a:custGeom>
              <a:rect b="b" l="l" r="r" t="t"/>
              <a:pathLst>
                <a:path extrusionOk="0" h="13533" w="18171">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9"/>
            <p:cNvSpPr/>
            <p:nvPr/>
          </p:nvSpPr>
          <p:spPr>
            <a:xfrm>
              <a:off x="5196600" y="2162225"/>
              <a:ext cx="154450" cy="174500"/>
            </a:xfrm>
            <a:custGeom>
              <a:rect b="b" l="l" r="r" t="t"/>
              <a:pathLst>
                <a:path extrusionOk="0" h="6980" w="6178">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9"/>
            <p:cNvSpPr/>
            <p:nvPr/>
          </p:nvSpPr>
          <p:spPr>
            <a:xfrm>
              <a:off x="5345375" y="2235850"/>
              <a:ext cx="333950" cy="355150"/>
            </a:xfrm>
            <a:custGeom>
              <a:rect b="b" l="l" r="r" t="t"/>
              <a:pathLst>
                <a:path extrusionOk="0" h="14206" w="13358">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9"/>
            <p:cNvSpPr/>
            <p:nvPr/>
          </p:nvSpPr>
          <p:spPr>
            <a:xfrm>
              <a:off x="5527550" y="2551050"/>
              <a:ext cx="122875" cy="79175"/>
            </a:xfrm>
            <a:custGeom>
              <a:rect b="b" l="l" r="r" t="t"/>
              <a:pathLst>
                <a:path extrusionOk="0" h="3167" w="4915">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9"/>
            <p:cNvSpPr/>
            <p:nvPr/>
          </p:nvSpPr>
          <p:spPr>
            <a:xfrm>
              <a:off x="5504600" y="2522075"/>
              <a:ext cx="116975" cy="83325"/>
            </a:xfrm>
            <a:custGeom>
              <a:rect b="b" l="l" r="r" t="t"/>
              <a:pathLst>
                <a:path extrusionOk="0" h="3333" w="4679">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9"/>
            <p:cNvSpPr/>
            <p:nvPr/>
          </p:nvSpPr>
          <p:spPr>
            <a:xfrm>
              <a:off x="5226150" y="2234500"/>
              <a:ext cx="135600" cy="112925"/>
            </a:xfrm>
            <a:custGeom>
              <a:rect b="b" l="l" r="r" t="t"/>
              <a:pathLst>
                <a:path extrusionOk="0" h="4517" w="5424">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9"/>
            <p:cNvSpPr/>
            <p:nvPr/>
          </p:nvSpPr>
          <p:spPr>
            <a:xfrm>
              <a:off x="5253400" y="2295375"/>
              <a:ext cx="292575" cy="292275"/>
            </a:xfrm>
            <a:custGeom>
              <a:rect b="b" l="l" r="r" t="t"/>
              <a:pathLst>
                <a:path extrusionOk="0" h="11691" w="11703">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9"/>
            <p:cNvSpPr/>
            <p:nvPr/>
          </p:nvSpPr>
          <p:spPr>
            <a:xfrm>
              <a:off x="5298425" y="2263775"/>
              <a:ext cx="298825" cy="285025"/>
            </a:xfrm>
            <a:custGeom>
              <a:rect b="b" l="l" r="r" t="t"/>
              <a:pathLst>
                <a:path extrusionOk="0" h="11401" w="11953">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9"/>
            <p:cNvSpPr/>
            <p:nvPr/>
          </p:nvSpPr>
          <p:spPr>
            <a:xfrm>
              <a:off x="5216350" y="2198125"/>
              <a:ext cx="58175" cy="39500"/>
            </a:xfrm>
            <a:custGeom>
              <a:rect b="b" l="l" r="r" t="t"/>
              <a:pathLst>
                <a:path extrusionOk="0" h="1580" w="2327">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 name="Google Shape;959;p49"/>
          <p:cNvGrpSpPr/>
          <p:nvPr/>
        </p:nvGrpSpPr>
        <p:grpSpPr>
          <a:xfrm>
            <a:off x="323700" y="751388"/>
            <a:ext cx="763750" cy="723975"/>
            <a:chOff x="3919050" y="4070275"/>
            <a:chExt cx="763750" cy="723975"/>
          </a:xfrm>
        </p:grpSpPr>
        <p:sp>
          <p:nvSpPr>
            <p:cNvPr id="960" name="Google Shape;960;p49"/>
            <p:cNvSpPr/>
            <p:nvPr/>
          </p:nvSpPr>
          <p:spPr>
            <a:xfrm>
              <a:off x="3919050" y="4070275"/>
              <a:ext cx="763750" cy="723975"/>
            </a:xfrm>
            <a:custGeom>
              <a:rect b="b" l="l" r="r" t="t"/>
              <a:pathLst>
                <a:path extrusionOk="0" fill="none" h="28959" w="30550">
                  <a:moveTo>
                    <a:pt x="19857" y="12659"/>
                  </a:moveTo>
                  <a:cubicBezTo>
                    <a:pt x="19146" y="11132"/>
                    <a:pt x="22954" y="11153"/>
                    <a:pt x="23916" y="11090"/>
                  </a:cubicBezTo>
                  <a:cubicBezTo>
                    <a:pt x="25820" y="11027"/>
                    <a:pt x="28959" y="10630"/>
                    <a:pt x="29607" y="8516"/>
                  </a:cubicBezTo>
                  <a:cubicBezTo>
                    <a:pt x="30549" y="5420"/>
                    <a:pt x="26009" y="2469"/>
                    <a:pt x="23707" y="1612"/>
                  </a:cubicBezTo>
                  <a:cubicBezTo>
                    <a:pt x="19418" y="0"/>
                    <a:pt x="12450" y="816"/>
                    <a:pt x="8496" y="3181"/>
                  </a:cubicBezTo>
                  <a:cubicBezTo>
                    <a:pt x="4583" y="5524"/>
                    <a:pt x="1842" y="10316"/>
                    <a:pt x="921" y="14626"/>
                  </a:cubicBezTo>
                  <a:cubicBezTo>
                    <a:pt x="1" y="18894"/>
                    <a:pt x="2156" y="23309"/>
                    <a:pt x="5859" y="25695"/>
                  </a:cubicBezTo>
                  <a:cubicBezTo>
                    <a:pt x="10588" y="28749"/>
                    <a:pt x="18392" y="28959"/>
                    <a:pt x="21468" y="23602"/>
                  </a:cubicBezTo>
                  <a:cubicBezTo>
                    <a:pt x="22619" y="21573"/>
                    <a:pt x="23079" y="19187"/>
                    <a:pt x="22305" y="17011"/>
                  </a:cubicBezTo>
                  <a:cubicBezTo>
                    <a:pt x="21866" y="15714"/>
                    <a:pt x="19376" y="13559"/>
                    <a:pt x="20045" y="12324"/>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9"/>
            <p:cNvSpPr/>
            <p:nvPr/>
          </p:nvSpPr>
          <p:spPr>
            <a:xfrm>
              <a:off x="3978675" y="4453700"/>
              <a:ext cx="112500" cy="102025"/>
            </a:xfrm>
            <a:custGeom>
              <a:rect b="b" l="l" r="r" t="t"/>
              <a:pathLst>
                <a:path extrusionOk="0" fill="none" h="4081" w="4500">
                  <a:moveTo>
                    <a:pt x="2805" y="272"/>
                  </a:moveTo>
                  <a:cubicBezTo>
                    <a:pt x="1424" y="754"/>
                    <a:pt x="1" y="3767"/>
                    <a:pt x="2093" y="3913"/>
                  </a:cubicBezTo>
                  <a:cubicBezTo>
                    <a:pt x="3872" y="4081"/>
                    <a:pt x="4416" y="1612"/>
                    <a:pt x="4499" y="314"/>
                  </a:cubicBezTo>
                  <a:cubicBezTo>
                    <a:pt x="3830" y="0"/>
                    <a:pt x="3056" y="0"/>
                    <a:pt x="2428" y="440"/>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9"/>
            <p:cNvSpPr/>
            <p:nvPr/>
          </p:nvSpPr>
          <p:spPr>
            <a:xfrm>
              <a:off x="4029950" y="4258050"/>
              <a:ext cx="124525" cy="151200"/>
            </a:xfrm>
            <a:custGeom>
              <a:rect b="b" l="l" r="r" t="t"/>
              <a:pathLst>
                <a:path extrusionOk="0" fill="none" h="6048" w="4981">
                  <a:moveTo>
                    <a:pt x="1800" y="817"/>
                  </a:moveTo>
                  <a:cubicBezTo>
                    <a:pt x="0" y="1633"/>
                    <a:pt x="105" y="6048"/>
                    <a:pt x="2846" y="4813"/>
                  </a:cubicBezTo>
                  <a:cubicBezTo>
                    <a:pt x="4980" y="3851"/>
                    <a:pt x="4562" y="1"/>
                    <a:pt x="1800" y="1173"/>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9"/>
            <p:cNvSpPr/>
            <p:nvPr/>
          </p:nvSpPr>
          <p:spPr>
            <a:xfrm>
              <a:off x="4141375" y="4158150"/>
              <a:ext cx="208200" cy="109875"/>
            </a:xfrm>
            <a:custGeom>
              <a:rect b="b" l="l" r="r" t="t"/>
              <a:pathLst>
                <a:path extrusionOk="0" fill="none" h="4395" w="8328">
                  <a:moveTo>
                    <a:pt x="4854" y="838"/>
                  </a:moveTo>
                  <a:cubicBezTo>
                    <a:pt x="3201" y="1"/>
                    <a:pt x="0" y="4395"/>
                    <a:pt x="5064" y="3955"/>
                  </a:cubicBezTo>
                  <a:cubicBezTo>
                    <a:pt x="8328" y="3662"/>
                    <a:pt x="7909" y="628"/>
                    <a:pt x="4666" y="984"/>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9"/>
            <p:cNvSpPr/>
            <p:nvPr/>
          </p:nvSpPr>
          <p:spPr>
            <a:xfrm>
              <a:off x="4428550" y="4150825"/>
              <a:ext cx="159550" cy="102550"/>
            </a:xfrm>
            <a:custGeom>
              <a:rect b="b" l="l" r="r" t="t"/>
              <a:pathLst>
                <a:path extrusionOk="0" fill="none" h="4102" w="6382">
                  <a:moveTo>
                    <a:pt x="2637" y="607"/>
                  </a:moveTo>
                  <a:cubicBezTo>
                    <a:pt x="0" y="587"/>
                    <a:pt x="1235" y="4102"/>
                    <a:pt x="3871" y="3369"/>
                  </a:cubicBezTo>
                  <a:cubicBezTo>
                    <a:pt x="6382" y="2679"/>
                    <a:pt x="4792" y="1"/>
                    <a:pt x="2490" y="273"/>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9"/>
            <p:cNvSpPr/>
            <p:nvPr/>
          </p:nvSpPr>
          <p:spPr>
            <a:xfrm>
              <a:off x="4096900" y="4637300"/>
              <a:ext cx="208225" cy="80575"/>
            </a:xfrm>
            <a:custGeom>
              <a:rect b="b" l="l" r="r" t="t"/>
              <a:pathLst>
                <a:path extrusionOk="0" fill="none" h="3223" w="8329">
                  <a:moveTo>
                    <a:pt x="1549" y="586"/>
                  </a:moveTo>
                  <a:cubicBezTo>
                    <a:pt x="1" y="294"/>
                    <a:pt x="398" y="1486"/>
                    <a:pt x="1026" y="2093"/>
                  </a:cubicBezTo>
                  <a:cubicBezTo>
                    <a:pt x="1633" y="2700"/>
                    <a:pt x="3871" y="3223"/>
                    <a:pt x="4708" y="3014"/>
                  </a:cubicBezTo>
                  <a:cubicBezTo>
                    <a:pt x="8328" y="2072"/>
                    <a:pt x="3516" y="1"/>
                    <a:pt x="1549" y="586"/>
                  </a:cubicBezTo>
                  <a:close/>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9"/>
            <p:cNvSpPr/>
            <p:nvPr/>
          </p:nvSpPr>
          <p:spPr>
            <a:xfrm>
              <a:off x="4315025" y="4487700"/>
              <a:ext cx="128700" cy="182575"/>
            </a:xfrm>
            <a:custGeom>
              <a:rect b="b" l="l" r="r" t="t"/>
              <a:pathLst>
                <a:path extrusionOk="0" fill="none" h="7303" w="5148">
                  <a:moveTo>
                    <a:pt x="2449" y="1863"/>
                  </a:moveTo>
                  <a:cubicBezTo>
                    <a:pt x="1" y="3495"/>
                    <a:pt x="2533" y="7303"/>
                    <a:pt x="4081" y="4625"/>
                  </a:cubicBezTo>
                  <a:cubicBezTo>
                    <a:pt x="5148" y="2762"/>
                    <a:pt x="3725" y="0"/>
                    <a:pt x="1737" y="2197"/>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9"/>
            <p:cNvSpPr/>
            <p:nvPr/>
          </p:nvSpPr>
          <p:spPr>
            <a:xfrm>
              <a:off x="3930550" y="4527975"/>
              <a:ext cx="515800" cy="265750"/>
            </a:xfrm>
            <a:custGeom>
              <a:rect b="b" l="l" r="r" t="t"/>
              <a:pathLst>
                <a:path extrusionOk="0" fill="none" h="10630" w="20632">
                  <a:moveTo>
                    <a:pt x="273" y="1"/>
                  </a:moveTo>
                  <a:cubicBezTo>
                    <a:pt x="1" y="503"/>
                    <a:pt x="754" y="1549"/>
                    <a:pt x="963" y="2093"/>
                  </a:cubicBezTo>
                  <a:cubicBezTo>
                    <a:pt x="1194" y="2721"/>
                    <a:pt x="1298" y="3348"/>
                    <a:pt x="1466" y="3976"/>
                  </a:cubicBezTo>
                  <a:cubicBezTo>
                    <a:pt x="1800" y="5273"/>
                    <a:pt x="2658" y="6466"/>
                    <a:pt x="3683" y="7303"/>
                  </a:cubicBezTo>
                  <a:cubicBezTo>
                    <a:pt x="6090" y="9249"/>
                    <a:pt x="9103" y="10190"/>
                    <a:pt x="12137" y="10462"/>
                  </a:cubicBezTo>
                  <a:cubicBezTo>
                    <a:pt x="13852" y="10630"/>
                    <a:pt x="15735" y="10002"/>
                    <a:pt x="17326" y="9374"/>
                  </a:cubicBezTo>
                  <a:cubicBezTo>
                    <a:pt x="18330" y="8977"/>
                    <a:pt x="20632" y="7366"/>
                    <a:pt x="20464" y="6215"/>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9"/>
            <p:cNvSpPr/>
            <p:nvPr/>
          </p:nvSpPr>
          <p:spPr>
            <a:xfrm>
              <a:off x="4423300" y="4287350"/>
              <a:ext cx="247450" cy="125050"/>
            </a:xfrm>
            <a:custGeom>
              <a:rect b="b" l="l" r="r" t="t"/>
              <a:pathLst>
                <a:path extrusionOk="0" fill="none" h="5002" w="9898">
                  <a:moveTo>
                    <a:pt x="106" y="5001"/>
                  </a:moveTo>
                  <a:cubicBezTo>
                    <a:pt x="1" y="3955"/>
                    <a:pt x="1110" y="3704"/>
                    <a:pt x="1884" y="3641"/>
                  </a:cubicBezTo>
                  <a:cubicBezTo>
                    <a:pt x="3223" y="3537"/>
                    <a:pt x="4604" y="3516"/>
                    <a:pt x="5922" y="3307"/>
                  </a:cubicBezTo>
                  <a:cubicBezTo>
                    <a:pt x="7659" y="3014"/>
                    <a:pt x="9898" y="1947"/>
                    <a:pt x="9437" y="1"/>
                  </a:cubicBezTo>
                </a:path>
              </a:pathLst>
            </a:custGeom>
            <a:noFill/>
            <a:ln cap="flat" cmpd="sng" w="120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9"/>
            <p:cNvSpPr/>
            <p:nvPr/>
          </p:nvSpPr>
          <p:spPr>
            <a:xfrm>
              <a:off x="4007975" y="4483000"/>
              <a:ext cx="28275" cy="54425"/>
            </a:xfrm>
            <a:custGeom>
              <a:rect b="b" l="l" r="r" t="t"/>
              <a:pathLst>
                <a:path extrusionOk="0" fill="none" h="2177" w="1131">
                  <a:moveTo>
                    <a:pt x="1" y="2176"/>
                  </a:moveTo>
                  <a:cubicBezTo>
                    <a:pt x="273" y="1653"/>
                    <a:pt x="586" y="230"/>
                    <a:pt x="1130"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9"/>
            <p:cNvSpPr/>
            <p:nvPr/>
          </p:nvSpPr>
          <p:spPr>
            <a:xfrm>
              <a:off x="4019475" y="4500775"/>
              <a:ext cx="19900" cy="44500"/>
            </a:xfrm>
            <a:custGeom>
              <a:rect b="b" l="l" r="r" t="t"/>
              <a:pathLst>
                <a:path extrusionOk="0" fill="none" h="1780" w="796">
                  <a:moveTo>
                    <a:pt x="22" y="1779"/>
                  </a:moveTo>
                  <a:cubicBezTo>
                    <a:pt x="1" y="1695"/>
                    <a:pt x="587" y="189"/>
                    <a:pt x="796"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9"/>
            <p:cNvSpPr/>
            <p:nvPr/>
          </p:nvSpPr>
          <p:spPr>
            <a:xfrm>
              <a:off x="4041975" y="4503925"/>
              <a:ext cx="18325" cy="43425"/>
            </a:xfrm>
            <a:custGeom>
              <a:rect b="b" l="l" r="r" t="t"/>
              <a:pathLst>
                <a:path extrusionOk="0" fill="none" h="1737" w="733">
                  <a:moveTo>
                    <a:pt x="1" y="1737"/>
                  </a:moveTo>
                  <a:cubicBezTo>
                    <a:pt x="273" y="1151"/>
                    <a:pt x="482" y="544"/>
                    <a:pt x="733"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9"/>
            <p:cNvSpPr/>
            <p:nvPr/>
          </p:nvSpPr>
          <p:spPr>
            <a:xfrm>
              <a:off x="4122525" y="4665550"/>
              <a:ext cx="16250" cy="21475"/>
            </a:xfrm>
            <a:custGeom>
              <a:rect b="b" l="l" r="r" t="t"/>
              <a:pathLst>
                <a:path extrusionOk="0" fill="none" h="859" w="650">
                  <a:moveTo>
                    <a:pt x="1" y="858"/>
                  </a:moveTo>
                  <a:cubicBezTo>
                    <a:pt x="336" y="670"/>
                    <a:pt x="294" y="105"/>
                    <a:pt x="649"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9"/>
            <p:cNvSpPr/>
            <p:nvPr/>
          </p:nvSpPr>
          <p:spPr>
            <a:xfrm>
              <a:off x="4142925" y="4674450"/>
              <a:ext cx="11550" cy="23550"/>
            </a:xfrm>
            <a:custGeom>
              <a:rect b="b" l="l" r="r" t="t"/>
              <a:pathLst>
                <a:path extrusionOk="0" fill="none" h="942" w="462">
                  <a:moveTo>
                    <a:pt x="1" y="942"/>
                  </a:moveTo>
                  <a:cubicBezTo>
                    <a:pt x="210" y="691"/>
                    <a:pt x="294" y="293"/>
                    <a:pt x="461"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9"/>
            <p:cNvSpPr/>
            <p:nvPr/>
          </p:nvSpPr>
          <p:spPr>
            <a:xfrm>
              <a:off x="4163325" y="4679150"/>
              <a:ext cx="11025" cy="29325"/>
            </a:xfrm>
            <a:custGeom>
              <a:rect b="b" l="l" r="r" t="t"/>
              <a:pathLst>
                <a:path extrusionOk="0" fill="none" h="1173" w="441">
                  <a:moveTo>
                    <a:pt x="1" y="1172"/>
                  </a:moveTo>
                  <a:cubicBezTo>
                    <a:pt x="126" y="796"/>
                    <a:pt x="273" y="398"/>
                    <a:pt x="440"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9"/>
            <p:cNvSpPr/>
            <p:nvPr/>
          </p:nvSpPr>
          <p:spPr>
            <a:xfrm>
              <a:off x="4361075" y="4566675"/>
              <a:ext cx="19900" cy="41350"/>
            </a:xfrm>
            <a:custGeom>
              <a:rect b="b" l="l" r="r" t="t"/>
              <a:pathLst>
                <a:path extrusionOk="0" fill="none" h="1654" w="796">
                  <a:moveTo>
                    <a:pt x="209" y="1654"/>
                  </a:moveTo>
                  <a:cubicBezTo>
                    <a:pt x="0" y="1277"/>
                    <a:pt x="565" y="336"/>
                    <a:pt x="774" y="1"/>
                  </a:cubicBezTo>
                  <a:cubicBezTo>
                    <a:pt x="795" y="64"/>
                    <a:pt x="795" y="85"/>
                    <a:pt x="774" y="126"/>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9"/>
            <p:cNvSpPr/>
            <p:nvPr/>
          </p:nvSpPr>
          <p:spPr>
            <a:xfrm>
              <a:off x="4377800" y="4581850"/>
              <a:ext cx="11525" cy="36125"/>
            </a:xfrm>
            <a:custGeom>
              <a:rect b="b" l="l" r="r" t="t"/>
              <a:pathLst>
                <a:path extrusionOk="0" fill="none" h="1445" w="461">
                  <a:moveTo>
                    <a:pt x="1" y="1444"/>
                  </a:moveTo>
                  <a:cubicBezTo>
                    <a:pt x="273" y="1235"/>
                    <a:pt x="356" y="398"/>
                    <a:pt x="461"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9"/>
            <p:cNvSpPr/>
            <p:nvPr/>
          </p:nvSpPr>
          <p:spPr>
            <a:xfrm>
              <a:off x="4395075" y="4593375"/>
              <a:ext cx="8900" cy="29825"/>
            </a:xfrm>
            <a:custGeom>
              <a:rect b="b" l="l" r="r" t="t"/>
              <a:pathLst>
                <a:path extrusionOk="0" fill="none" h="1193" w="356">
                  <a:moveTo>
                    <a:pt x="0" y="1193"/>
                  </a:moveTo>
                  <a:cubicBezTo>
                    <a:pt x="251" y="879"/>
                    <a:pt x="356" y="398"/>
                    <a:pt x="314"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9"/>
            <p:cNvSpPr/>
            <p:nvPr/>
          </p:nvSpPr>
          <p:spPr>
            <a:xfrm>
              <a:off x="4051925" y="4318225"/>
              <a:ext cx="13100" cy="42375"/>
            </a:xfrm>
            <a:custGeom>
              <a:rect b="b" l="l" r="r" t="t"/>
              <a:pathLst>
                <a:path extrusionOk="0" fill="none" h="1695" w="524">
                  <a:moveTo>
                    <a:pt x="0" y="1695"/>
                  </a:moveTo>
                  <a:cubicBezTo>
                    <a:pt x="105" y="1381"/>
                    <a:pt x="314" y="0"/>
                    <a:pt x="523"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9"/>
            <p:cNvSpPr/>
            <p:nvPr/>
          </p:nvSpPr>
          <p:spPr>
            <a:xfrm>
              <a:off x="4070225" y="4337050"/>
              <a:ext cx="14675" cy="40300"/>
            </a:xfrm>
            <a:custGeom>
              <a:rect b="b" l="l" r="r" t="t"/>
              <a:pathLst>
                <a:path extrusionOk="0" fill="none" h="1612" w="587">
                  <a:moveTo>
                    <a:pt x="1" y="1612"/>
                  </a:moveTo>
                  <a:cubicBezTo>
                    <a:pt x="273" y="1465"/>
                    <a:pt x="335" y="377"/>
                    <a:pt x="586"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9"/>
            <p:cNvSpPr/>
            <p:nvPr/>
          </p:nvSpPr>
          <p:spPr>
            <a:xfrm>
              <a:off x="4099525" y="4323975"/>
              <a:ext cx="17800" cy="59650"/>
            </a:xfrm>
            <a:custGeom>
              <a:rect b="b" l="l" r="r" t="t"/>
              <a:pathLst>
                <a:path extrusionOk="0" fill="none" h="2386" w="712">
                  <a:moveTo>
                    <a:pt x="0" y="2386"/>
                  </a:moveTo>
                  <a:cubicBezTo>
                    <a:pt x="293" y="1611"/>
                    <a:pt x="481" y="795"/>
                    <a:pt x="712"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9"/>
            <p:cNvSpPr/>
            <p:nvPr/>
          </p:nvSpPr>
          <p:spPr>
            <a:xfrm>
              <a:off x="4213025" y="4212025"/>
              <a:ext cx="16250" cy="40300"/>
            </a:xfrm>
            <a:custGeom>
              <a:rect b="b" l="l" r="r" t="t"/>
              <a:pathLst>
                <a:path extrusionOk="0" fill="none" h="1612" w="650">
                  <a:moveTo>
                    <a:pt x="1" y="1612"/>
                  </a:moveTo>
                  <a:cubicBezTo>
                    <a:pt x="231" y="1089"/>
                    <a:pt x="461" y="566"/>
                    <a:pt x="649"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9"/>
            <p:cNvSpPr/>
            <p:nvPr/>
          </p:nvSpPr>
          <p:spPr>
            <a:xfrm>
              <a:off x="4242325" y="4220925"/>
              <a:ext cx="15200" cy="34550"/>
            </a:xfrm>
            <a:custGeom>
              <a:rect b="b" l="l" r="r" t="t"/>
              <a:pathLst>
                <a:path extrusionOk="0" fill="none" h="1382" w="608">
                  <a:moveTo>
                    <a:pt x="0" y="1381"/>
                  </a:moveTo>
                  <a:cubicBezTo>
                    <a:pt x="42" y="942"/>
                    <a:pt x="293" y="314"/>
                    <a:pt x="607"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9"/>
            <p:cNvSpPr/>
            <p:nvPr/>
          </p:nvSpPr>
          <p:spPr>
            <a:xfrm>
              <a:off x="4265350" y="4221975"/>
              <a:ext cx="11000" cy="33500"/>
            </a:xfrm>
            <a:custGeom>
              <a:rect b="b" l="l" r="r" t="t"/>
              <a:pathLst>
                <a:path extrusionOk="0" fill="none" h="1340" w="440">
                  <a:moveTo>
                    <a:pt x="0" y="1339"/>
                  </a:moveTo>
                  <a:cubicBezTo>
                    <a:pt x="126" y="900"/>
                    <a:pt x="251" y="419"/>
                    <a:pt x="439"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9"/>
            <p:cNvSpPr/>
            <p:nvPr/>
          </p:nvSpPr>
          <p:spPr>
            <a:xfrm>
              <a:off x="4286250" y="4230350"/>
              <a:ext cx="11025" cy="20925"/>
            </a:xfrm>
            <a:custGeom>
              <a:rect b="b" l="l" r="r" t="t"/>
              <a:pathLst>
                <a:path extrusionOk="0" fill="none" h="837" w="441">
                  <a:moveTo>
                    <a:pt x="1" y="837"/>
                  </a:moveTo>
                  <a:cubicBezTo>
                    <a:pt x="168" y="607"/>
                    <a:pt x="357" y="293"/>
                    <a:pt x="440"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9"/>
            <p:cNvSpPr/>
            <p:nvPr/>
          </p:nvSpPr>
          <p:spPr>
            <a:xfrm>
              <a:off x="4473525" y="4183775"/>
              <a:ext cx="14675" cy="36650"/>
            </a:xfrm>
            <a:custGeom>
              <a:rect b="b" l="l" r="r" t="t"/>
              <a:pathLst>
                <a:path extrusionOk="0" fill="none" h="1466" w="587">
                  <a:moveTo>
                    <a:pt x="147" y="1465"/>
                  </a:moveTo>
                  <a:cubicBezTo>
                    <a:pt x="1" y="1173"/>
                    <a:pt x="377" y="147"/>
                    <a:pt x="586"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9"/>
            <p:cNvSpPr/>
            <p:nvPr/>
          </p:nvSpPr>
          <p:spPr>
            <a:xfrm>
              <a:off x="4495500" y="4200525"/>
              <a:ext cx="14150" cy="34550"/>
            </a:xfrm>
            <a:custGeom>
              <a:rect b="b" l="l" r="r" t="t"/>
              <a:pathLst>
                <a:path extrusionOk="0" fill="none" h="1382" w="566">
                  <a:moveTo>
                    <a:pt x="0" y="1381"/>
                  </a:moveTo>
                  <a:cubicBezTo>
                    <a:pt x="126" y="921"/>
                    <a:pt x="377" y="440"/>
                    <a:pt x="565" y="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9"/>
            <p:cNvSpPr/>
            <p:nvPr/>
          </p:nvSpPr>
          <p:spPr>
            <a:xfrm>
              <a:off x="4519550" y="4198425"/>
              <a:ext cx="16250" cy="33500"/>
            </a:xfrm>
            <a:custGeom>
              <a:rect b="b" l="l" r="r" t="t"/>
              <a:pathLst>
                <a:path extrusionOk="0" fill="none" h="1340" w="650">
                  <a:moveTo>
                    <a:pt x="1" y="1340"/>
                  </a:moveTo>
                  <a:cubicBezTo>
                    <a:pt x="252" y="1047"/>
                    <a:pt x="650" y="398"/>
                    <a:pt x="608" y="1"/>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8" name="Google Shape;988;p49"/>
          <p:cNvGrpSpPr/>
          <p:nvPr/>
        </p:nvGrpSpPr>
        <p:grpSpPr>
          <a:xfrm>
            <a:off x="1008850" y="1152975"/>
            <a:ext cx="219700" cy="716650"/>
            <a:chOff x="4771700" y="4284750"/>
            <a:chExt cx="219700" cy="716650"/>
          </a:xfrm>
        </p:grpSpPr>
        <p:sp>
          <p:nvSpPr>
            <p:cNvPr id="989" name="Google Shape;989;p49"/>
            <p:cNvSpPr/>
            <p:nvPr/>
          </p:nvSpPr>
          <p:spPr>
            <a:xfrm>
              <a:off x="4771700" y="4284750"/>
              <a:ext cx="90500" cy="161125"/>
            </a:xfrm>
            <a:custGeom>
              <a:rect b="b" l="l" r="r" t="t"/>
              <a:pathLst>
                <a:path extrusionOk="0" fill="none" h="6445" w="3620">
                  <a:moveTo>
                    <a:pt x="1402" y="6152"/>
                  </a:moveTo>
                  <a:cubicBezTo>
                    <a:pt x="0" y="4373"/>
                    <a:pt x="84" y="1193"/>
                    <a:pt x="2260" y="0"/>
                  </a:cubicBezTo>
                  <a:cubicBezTo>
                    <a:pt x="2406" y="628"/>
                    <a:pt x="2992" y="1151"/>
                    <a:pt x="3243" y="1779"/>
                  </a:cubicBezTo>
                  <a:cubicBezTo>
                    <a:pt x="3536" y="2469"/>
                    <a:pt x="3620" y="3285"/>
                    <a:pt x="3578" y="3997"/>
                  </a:cubicBezTo>
                  <a:cubicBezTo>
                    <a:pt x="3578" y="4624"/>
                    <a:pt x="3452" y="5231"/>
                    <a:pt x="2950" y="5712"/>
                  </a:cubicBezTo>
                  <a:cubicBezTo>
                    <a:pt x="2678" y="5963"/>
                    <a:pt x="1674" y="6445"/>
                    <a:pt x="1444" y="6089"/>
                  </a:cubicBezTo>
                </a:path>
              </a:pathLst>
            </a:custGeom>
            <a:noFill/>
            <a:ln cap="flat" cmpd="sng" w="130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9"/>
            <p:cNvSpPr/>
            <p:nvPr/>
          </p:nvSpPr>
          <p:spPr>
            <a:xfrm>
              <a:off x="4779025" y="4302525"/>
              <a:ext cx="25125" cy="99925"/>
            </a:xfrm>
            <a:custGeom>
              <a:rect b="b" l="l" r="r" t="t"/>
              <a:pathLst>
                <a:path extrusionOk="0" fill="none" h="3997" w="1005">
                  <a:moveTo>
                    <a:pt x="1004" y="0"/>
                  </a:moveTo>
                  <a:cubicBezTo>
                    <a:pt x="837" y="1026"/>
                    <a:pt x="0" y="3139"/>
                    <a:pt x="816" y="3997"/>
                  </a:cubicBezTo>
                  <a:cubicBezTo>
                    <a:pt x="837" y="3955"/>
                    <a:pt x="837" y="3892"/>
                    <a:pt x="816" y="3850"/>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9"/>
            <p:cNvSpPr/>
            <p:nvPr/>
          </p:nvSpPr>
          <p:spPr>
            <a:xfrm>
              <a:off x="4802550" y="4298875"/>
              <a:ext cx="17300" cy="112475"/>
            </a:xfrm>
            <a:custGeom>
              <a:rect b="b" l="l" r="r" t="t"/>
              <a:pathLst>
                <a:path extrusionOk="0" fill="none" h="4499" w="692">
                  <a:moveTo>
                    <a:pt x="398" y="0"/>
                  </a:moveTo>
                  <a:cubicBezTo>
                    <a:pt x="440" y="1507"/>
                    <a:pt x="1" y="3034"/>
                    <a:pt x="628" y="4499"/>
                  </a:cubicBezTo>
                  <a:cubicBezTo>
                    <a:pt x="691" y="4394"/>
                    <a:pt x="691" y="4289"/>
                    <a:pt x="691" y="4143"/>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9"/>
            <p:cNvSpPr/>
            <p:nvPr/>
          </p:nvSpPr>
          <p:spPr>
            <a:xfrm>
              <a:off x="4811975" y="4292575"/>
              <a:ext cx="25125" cy="116675"/>
            </a:xfrm>
            <a:custGeom>
              <a:rect b="b" l="l" r="r" t="t"/>
              <a:pathLst>
                <a:path extrusionOk="0" fill="none" h="4667" w="1005">
                  <a:moveTo>
                    <a:pt x="481" y="1"/>
                  </a:moveTo>
                  <a:cubicBezTo>
                    <a:pt x="0" y="1528"/>
                    <a:pt x="774" y="3181"/>
                    <a:pt x="1005" y="4667"/>
                  </a:cubicBezTo>
                  <a:lnTo>
                    <a:pt x="1005" y="4395"/>
                  </a:ln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9"/>
            <p:cNvSpPr/>
            <p:nvPr/>
          </p:nvSpPr>
          <p:spPr>
            <a:xfrm>
              <a:off x="4830800" y="4307225"/>
              <a:ext cx="12050" cy="65950"/>
            </a:xfrm>
            <a:custGeom>
              <a:rect b="b" l="l" r="r" t="t"/>
              <a:pathLst>
                <a:path extrusionOk="0" fill="none" h="2638" w="482">
                  <a:moveTo>
                    <a:pt x="21" y="1"/>
                  </a:moveTo>
                  <a:cubicBezTo>
                    <a:pt x="0" y="880"/>
                    <a:pt x="231" y="1717"/>
                    <a:pt x="482" y="2553"/>
                  </a:cubicBezTo>
                  <a:cubicBezTo>
                    <a:pt x="461" y="2616"/>
                    <a:pt x="440" y="2637"/>
                    <a:pt x="356" y="2616"/>
                  </a:cubicBezTo>
                </a:path>
              </a:pathLst>
            </a:custGeom>
            <a:noFill/>
            <a:ln cap="flat" cmpd="sng" w="62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9"/>
            <p:cNvSpPr/>
            <p:nvPr/>
          </p:nvSpPr>
          <p:spPr>
            <a:xfrm>
              <a:off x="4809875" y="4432775"/>
              <a:ext cx="111450" cy="218150"/>
            </a:xfrm>
            <a:custGeom>
              <a:rect b="b" l="l" r="r" t="t"/>
              <a:pathLst>
                <a:path extrusionOk="0" fill="none" h="8726" w="4458">
                  <a:moveTo>
                    <a:pt x="0" y="398"/>
                  </a:moveTo>
                  <a:cubicBezTo>
                    <a:pt x="0" y="2846"/>
                    <a:pt x="1026" y="6006"/>
                    <a:pt x="1151" y="8705"/>
                  </a:cubicBezTo>
                  <a:cubicBezTo>
                    <a:pt x="1988" y="8726"/>
                    <a:pt x="3034" y="8391"/>
                    <a:pt x="3830" y="8203"/>
                  </a:cubicBezTo>
                  <a:cubicBezTo>
                    <a:pt x="4394" y="8077"/>
                    <a:pt x="4457" y="7972"/>
                    <a:pt x="4332" y="7407"/>
                  </a:cubicBezTo>
                  <a:cubicBezTo>
                    <a:pt x="4206" y="6884"/>
                    <a:pt x="3976" y="6361"/>
                    <a:pt x="3704" y="5901"/>
                  </a:cubicBezTo>
                  <a:cubicBezTo>
                    <a:pt x="2616" y="4081"/>
                    <a:pt x="1842" y="2009"/>
                    <a:pt x="1256" y="0"/>
                  </a:cubicBezTo>
                </a:path>
              </a:pathLst>
            </a:custGeom>
            <a:noFill/>
            <a:ln cap="flat" cmpd="sng" w="130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9"/>
            <p:cNvSpPr/>
            <p:nvPr/>
          </p:nvSpPr>
          <p:spPr>
            <a:xfrm>
              <a:off x="4836550" y="4616375"/>
              <a:ext cx="154850" cy="385025"/>
            </a:xfrm>
            <a:custGeom>
              <a:rect b="b" l="l" r="r" t="t"/>
              <a:pathLst>
                <a:path extrusionOk="0" fill="none" h="15401" w="6194">
                  <a:moveTo>
                    <a:pt x="84" y="1444"/>
                  </a:moveTo>
                  <a:cubicBezTo>
                    <a:pt x="1" y="3014"/>
                    <a:pt x="607" y="4834"/>
                    <a:pt x="1026" y="6361"/>
                  </a:cubicBezTo>
                  <a:cubicBezTo>
                    <a:pt x="1444" y="7952"/>
                    <a:pt x="2386" y="9416"/>
                    <a:pt x="3181" y="10860"/>
                  </a:cubicBezTo>
                  <a:cubicBezTo>
                    <a:pt x="3746" y="11885"/>
                    <a:pt x="4395" y="12848"/>
                    <a:pt x="5001" y="13810"/>
                  </a:cubicBezTo>
                  <a:cubicBezTo>
                    <a:pt x="5315" y="14312"/>
                    <a:pt x="5587" y="15045"/>
                    <a:pt x="6006" y="15400"/>
                  </a:cubicBezTo>
                  <a:cubicBezTo>
                    <a:pt x="6194" y="14145"/>
                    <a:pt x="6068" y="12785"/>
                    <a:pt x="5901" y="11530"/>
                  </a:cubicBezTo>
                  <a:cubicBezTo>
                    <a:pt x="5713" y="10002"/>
                    <a:pt x="5524" y="8433"/>
                    <a:pt x="5190" y="6885"/>
                  </a:cubicBezTo>
                  <a:cubicBezTo>
                    <a:pt x="4667" y="4562"/>
                    <a:pt x="4834" y="2009"/>
                    <a:pt x="3453" y="1"/>
                  </a:cubicBezTo>
                  <a:cubicBezTo>
                    <a:pt x="3327" y="1"/>
                    <a:pt x="3244" y="84"/>
                    <a:pt x="3160" y="168"/>
                  </a:cubicBezTo>
                </a:path>
              </a:pathLst>
            </a:custGeom>
            <a:noFill/>
            <a:ln cap="flat" cmpd="sng" w="130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50"/>
          <p:cNvSpPr txBox="1"/>
          <p:nvPr>
            <p:ph idx="1" type="subTitle"/>
          </p:nvPr>
        </p:nvSpPr>
        <p:spPr>
          <a:xfrm>
            <a:off x="2174413" y="656800"/>
            <a:ext cx="4632000" cy="631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Let’s try some rainbow breaths together!</a:t>
            </a:r>
            <a:endParaRPr/>
          </a:p>
        </p:txBody>
      </p:sp>
      <p:grpSp>
        <p:nvGrpSpPr>
          <p:cNvPr id="1001" name="Google Shape;1001;p50"/>
          <p:cNvGrpSpPr/>
          <p:nvPr/>
        </p:nvGrpSpPr>
        <p:grpSpPr>
          <a:xfrm rot="-5400000">
            <a:off x="1140697" y="562973"/>
            <a:ext cx="747746" cy="319633"/>
            <a:chOff x="1848388" y="1192013"/>
            <a:chExt cx="533418" cy="227983"/>
          </a:xfrm>
        </p:grpSpPr>
        <p:sp>
          <p:nvSpPr>
            <p:cNvPr id="1002" name="Google Shape;1002;p50"/>
            <p:cNvSpPr/>
            <p:nvPr/>
          </p:nvSpPr>
          <p:spPr>
            <a:xfrm rot="-2238940">
              <a:off x="1909116" y="1193895"/>
              <a:ext cx="48950" cy="216887"/>
            </a:xfrm>
            <a:custGeom>
              <a:rect b="b" l="l" r="r" t="t"/>
              <a:pathLst>
                <a:path extrusionOk="0" h="5621" w="1958">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0"/>
            <p:cNvSpPr/>
            <p:nvPr/>
          </p:nvSpPr>
          <p:spPr>
            <a:xfrm>
              <a:off x="2086205" y="1192013"/>
              <a:ext cx="63150" cy="215308"/>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0"/>
            <p:cNvSpPr/>
            <p:nvPr/>
          </p:nvSpPr>
          <p:spPr>
            <a:xfrm rot="1767252">
              <a:off x="2271346" y="1204629"/>
              <a:ext cx="61847" cy="213990"/>
            </a:xfrm>
            <a:custGeom>
              <a:rect b="b" l="l" r="r" t="t"/>
              <a:pathLst>
                <a:path extrusionOk="0" h="6624" w="2474">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5" name="Google Shape;1005;p50"/>
          <p:cNvGrpSpPr/>
          <p:nvPr/>
        </p:nvGrpSpPr>
        <p:grpSpPr>
          <a:xfrm rot="5400000">
            <a:off x="6964671" y="561553"/>
            <a:ext cx="754467" cy="322482"/>
            <a:chOff x="1848388" y="1192013"/>
            <a:chExt cx="533418" cy="227983"/>
          </a:xfrm>
        </p:grpSpPr>
        <p:sp>
          <p:nvSpPr>
            <p:cNvPr id="1006" name="Google Shape;1006;p50"/>
            <p:cNvSpPr/>
            <p:nvPr/>
          </p:nvSpPr>
          <p:spPr>
            <a:xfrm rot="-2238940">
              <a:off x="1909116" y="1193895"/>
              <a:ext cx="48950" cy="216887"/>
            </a:xfrm>
            <a:custGeom>
              <a:rect b="b" l="l" r="r" t="t"/>
              <a:pathLst>
                <a:path extrusionOk="0" h="5621" w="1958">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0"/>
            <p:cNvSpPr/>
            <p:nvPr/>
          </p:nvSpPr>
          <p:spPr>
            <a:xfrm>
              <a:off x="2086205" y="1192013"/>
              <a:ext cx="63150" cy="215308"/>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0"/>
            <p:cNvSpPr/>
            <p:nvPr/>
          </p:nvSpPr>
          <p:spPr>
            <a:xfrm rot="1767252">
              <a:off x="2271346" y="1204629"/>
              <a:ext cx="61847" cy="213990"/>
            </a:xfrm>
            <a:custGeom>
              <a:rect b="b" l="l" r="r" t="t"/>
              <a:pathLst>
                <a:path extrusionOk="0" h="6624" w="2474">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9" name="Google Shape;1009;p50"/>
          <p:cNvSpPr txBox="1"/>
          <p:nvPr/>
        </p:nvSpPr>
        <p:spPr>
          <a:xfrm>
            <a:off x="987925" y="0"/>
            <a:ext cx="7005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chemeClr val="dk2"/>
                </a:solidFill>
                <a:latin typeface="Gaegu"/>
                <a:ea typeface="Gaegu"/>
                <a:cs typeface="Gaegu"/>
                <a:sym typeface="Gaegu"/>
              </a:rPr>
              <a:t>Rainbow Breaths</a:t>
            </a:r>
            <a:endParaRPr/>
          </a:p>
        </p:txBody>
      </p:sp>
      <p:pic>
        <p:nvPicPr>
          <p:cNvPr descr="Learn how to raise your energy and face your day with this exercise. Have fun with it!&#10;&#10;This video comes from GoNoodle’s Flow channel. Flow gets kids to relax, think positive, and flow with mindfulness exercises. &#10;&#10;&#10;Create a free account on GoNoodle.com now and find hundreds of ways to move! -- http://goo.gl/3h3tKp&#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goo.gl/3h3tKp" id="1010" name="Google Shape;1010;p50" title="Rainbow Breath - Flow | GoNoodle">
            <a:hlinkClick r:id="rId3"/>
          </p:cNvPr>
          <p:cNvPicPr preferRelativeResize="0"/>
          <p:nvPr/>
        </p:nvPicPr>
        <p:blipFill>
          <a:blip r:embed="rId4">
            <a:alphaModFix/>
          </a:blip>
          <a:stretch>
            <a:fillRect/>
          </a:stretch>
        </p:blipFill>
        <p:spPr>
          <a:xfrm>
            <a:off x="2185312" y="1347100"/>
            <a:ext cx="4773376" cy="3580025"/>
          </a:xfrm>
          <a:prstGeom prst="rect">
            <a:avLst/>
          </a:prstGeom>
          <a:noFill/>
          <a:ln>
            <a:noFill/>
          </a:ln>
        </p:spPr>
      </p:pic>
      <p:grpSp>
        <p:nvGrpSpPr>
          <p:cNvPr id="1011" name="Google Shape;1011;p50"/>
          <p:cNvGrpSpPr/>
          <p:nvPr/>
        </p:nvGrpSpPr>
        <p:grpSpPr>
          <a:xfrm>
            <a:off x="7893783" y="2285388"/>
            <a:ext cx="523523" cy="572709"/>
            <a:chOff x="5372350" y="3834175"/>
            <a:chExt cx="291900" cy="319325"/>
          </a:xfrm>
        </p:grpSpPr>
        <p:sp>
          <p:nvSpPr>
            <p:cNvPr id="1012" name="Google Shape;1012;p50"/>
            <p:cNvSpPr/>
            <p:nvPr/>
          </p:nvSpPr>
          <p:spPr>
            <a:xfrm>
              <a:off x="5435725" y="3898500"/>
              <a:ext cx="172350" cy="172650"/>
            </a:xfrm>
            <a:custGeom>
              <a:rect b="b" l="l" r="r" t="t"/>
              <a:pathLst>
                <a:path extrusionOk="0" h="6906" w="6894">
                  <a:moveTo>
                    <a:pt x="2973" y="1"/>
                  </a:moveTo>
                  <a:cubicBezTo>
                    <a:pt x="2741" y="1"/>
                    <a:pt x="2490" y="202"/>
                    <a:pt x="2469" y="457"/>
                  </a:cubicBezTo>
                  <a:lnTo>
                    <a:pt x="2235" y="2692"/>
                  </a:lnTo>
                  <a:cubicBezTo>
                    <a:pt x="1635" y="2892"/>
                    <a:pt x="1068" y="3159"/>
                    <a:pt x="467" y="3359"/>
                  </a:cubicBezTo>
                  <a:cubicBezTo>
                    <a:pt x="0" y="3526"/>
                    <a:pt x="67" y="4193"/>
                    <a:pt x="601" y="4226"/>
                  </a:cubicBezTo>
                  <a:cubicBezTo>
                    <a:pt x="1068" y="4226"/>
                    <a:pt x="1568" y="4293"/>
                    <a:pt x="2002" y="4360"/>
                  </a:cubicBezTo>
                  <a:cubicBezTo>
                    <a:pt x="1902" y="5027"/>
                    <a:pt x="1768" y="5694"/>
                    <a:pt x="1735" y="6394"/>
                  </a:cubicBezTo>
                  <a:cubicBezTo>
                    <a:pt x="1735" y="6628"/>
                    <a:pt x="1902" y="6795"/>
                    <a:pt x="2102" y="6828"/>
                  </a:cubicBezTo>
                  <a:cubicBezTo>
                    <a:pt x="2179" y="6867"/>
                    <a:pt x="2267" y="6905"/>
                    <a:pt x="2341" y="6905"/>
                  </a:cubicBezTo>
                  <a:cubicBezTo>
                    <a:pt x="2394" y="6905"/>
                    <a:pt x="2441" y="6884"/>
                    <a:pt x="2469" y="6828"/>
                  </a:cubicBezTo>
                  <a:cubicBezTo>
                    <a:pt x="2969" y="6161"/>
                    <a:pt x="3503" y="5494"/>
                    <a:pt x="4003" y="4827"/>
                  </a:cubicBezTo>
                  <a:cubicBezTo>
                    <a:pt x="4737" y="5027"/>
                    <a:pt x="5404" y="5294"/>
                    <a:pt x="6038" y="5627"/>
                  </a:cubicBezTo>
                  <a:cubicBezTo>
                    <a:pt x="6101" y="5650"/>
                    <a:pt x="6163" y="5660"/>
                    <a:pt x="6223" y="5660"/>
                  </a:cubicBezTo>
                  <a:cubicBezTo>
                    <a:pt x="6608" y="5660"/>
                    <a:pt x="6894" y="5235"/>
                    <a:pt x="6605" y="4860"/>
                  </a:cubicBezTo>
                  <a:cubicBezTo>
                    <a:pt x="6138" y="4326"/>
                    <a:pt x="5671" y="3793"/>
                    <a:pt x="5237" y="3192"/>
                  </a:cubicBezTo>
                  <a:cubicBezTo>
                    <a:pt x="5571" y="2792"/>
                    <a:pt x="5838" y="2392"/>
                    <a:pt x="6171" y="1991"/>
                  </a:cubicBezTo>
                  <a:cubicBezTo>
                    <a:pt x="6378" y="1755"/>
                    <a:pt x="6271" y="1335"/>
                    <a:pt x="5942" y="1335"/>
                  </a:cubicBezTo>
                  <a:cubicBezTo>
                    <a:pt x="5900" y="1335"/>
                    <a:pt x="5854" y="1342"/>
                    <a:pt x="5804" y="1357"/>
                  </a:cubicBezTo>
                  <a:cubicBezTo>
                    <a:pt x="5304" y="1558"/>
                    <a:pt x="4804" y="1724"/>
                    <a:pt x="4303" y="1891"/>
                  </a:cubicBezTo>
                  <a:cubicBezTo>
                    <a:pt x="3936" y="1357"/>
                    <a:pt x="3603" y="824"/>
                    <a:pt x="3303" y="223"/>
                  </a:cubicBezTo>
                  <a:cubicBezTo>
                    <a:pt x="3230" y="66"/>
                    <a:pt x="3105" y="1"/>
                    <a:pt x="29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0"/>
            <p:cNvSpPr/>
            <p:nvPr/>
          </p:nvSpPr>
          <p:spPr>
            <a:xfrm>
              <a:off x="5418200" y="3902400"/>
              <a:ext cx="45900" cy="38925"/>
            </a:xfrm>
            <a:custGeom>
              <a:rect b="b" l="l" r="r" t="t"/>
              <a:pathLst>
                <a:path extrusionOk="0" h="1557" w="1836">
                  <a:moveTo>
                    <a:pt x="303" y="1"/>
                  </a:moveTo>
                  <a:cubicBezTo>
                    <a:pt x="219" y="1"/>
                    <a:pt x="145" y="45"/>
                    <a:pt x="101" y="134"/>
                  </a:cubicBezTo>
                  <a:cubicBezTo>
                    <a:pt x="1" y="234"/>
                    <a:pt x="1" y="368"/>
                    <a:pt x="101" y="468"/>
                  </a:cubicBezTo>
                  <a:cubicBezTo>
                    <a:pt x="168" y="568"/>
                    <a:pt x="301" y="668"/>
                    <a:pt x="434" y="734"/>
                  </a:cubicBezTo>
                  <a:cubicBezTo>
                    <a:pt x="534" y="835"/>
                    <a:pt x="668" y="968"/>
                    <a:pt x="801" y="1035"/>
                  </a:cubicBezTo>
                  <a:cubicBezTo>
                    <a:pt x="1035" y="1201"/>
                    <a:pt x="1268" y="1368"/>
                    <a:pt x="1502" y="1535"/>
                  </a:cubicBezTo>
                  <a:cubicBezTo>
                    <a:pt x="1543" y="1549"/>
                    <a:pt x="1585" y="1557"/>
                    <a:pt x="1624" y="1557"/>
                  </a:cubicBezTo>
                  <a:cubicBezTo>
                    <a:pt x="1679" y="1557"/>
                    <a:pt x="1730" y="1541"/>
                    <a:pt x="1769" y="1502"/>
                  </a:cubicBezTo>
                  <a:cubicBezTo>
                    <a:pt x="1835" y="1402"/>
                    <a:pt x="1835" y="1302"/>
                    <a:pt x="1769" y="1201"/>
                  </a:cubicBezTo>
                  <a:cubicBezTo>
                    <a:pt x="1535" y="1001"/>
                    <a:pt x="1335" y="801"/>
                    <a:pt x="1135" y="634"/>
                  </a:cubicBezTo>
                  <a:cubicBezTo>
                    <a:pt x="1035" y="534"/>
                    <a:pt x="935" y="401"/>
                    <a:pt x="801" y="334"/>
                  </a:cubicBezTo>
                  <a:cubicBezTo>
                    <a:pt x="668" y="201"/>
                    <a:pt x="534" y="134"/>
                    <a:pt x="434" y="34"/>
                  </a:cubicBezTo>
                  <a:cubicBezTo>
                    <a:pt x="390" y="12"/>
                    <a:pt x="345" y="1"/>
                    <a:pt x="3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0"/>
            <p:cNvSpPr/>
            <p:nvPr/>
          </p:nvSpPr>
          <p:spPr>
            <a:xfrm>
              <a:off x="5379850" y="4053675"/>
              <a:ext cx="50050" cy="30025"/>
            </a:xfrm>
            <a:custGeom>
              <a:rect b="b" l="l" r="r" t="t"/>
              <a:pathLst>
                <a:path extrusionOk="0" h="1201" w="2002">
                  <a:moveTo>
                    <a:pt x="1810" y="1"/>
                  </a:moveTo>
                  <a:cubicBezTo>
                    <a:pt x="1775" y="1"/>
                    <a:pt x="1738" y="8"/>
                    <a:pt x="1702" y="21"/>
                  </a:cubicBezTo>
                  <a:cubicBezTo>
                    <a:pt x="1468" y="154"/>
                    <a:pt x="1201" y="287"/>
                    <a:pt x="968" y="354"/>
                  </a:cubicBezTo>
                  <a:cubicBezTo>
                    <a:pt x="834" y="421"/>
                    <a:pt x="701" y="488"/>
                    <a:pt x="567" y="521"/>
                  </a:cubicBezTo>
                  <a:cubicBezTo>
                    <a:pt x="534" y="588"/>
                    <a:pt x="501" y="588"/>
                    <a:pt x="401" y="588"/>
                  </a:cubicBezTo>
                  <a:cubicBezTo>
                    <a:pt x="301" y="621"/>
                    <a:pt x="200" y="621"/>
                    <a:pt x="134" y="688"/>
                  </a:cubicBezTo>
                  <a:cubicBezTo>
                    <a:pt x="34" y="788"/>
                    <a:pt x="0" y="955"/>
                    <a:pt x="67" y="1088"/>
                  </a:cubicBezTo>
                  <a:cubicBezTo>
                    <a:pt x="142" y="1163"/>
                    <a:pt x="236" y="1201"/>
                    <a:pt x="320" y="1201"/>
                  </a:cubicBezTo>
                  <a:cubicBezTo>
                    <a:pt x="349" y="1201"/>
                    <a:pt x="376" y="1196"/>
                    <a:pt x="401" y="1188"/>
                  </a:cubicBezTo>
                  <a:cubicBezTo>
                    <a:pt x="534" y="1155"/>
                    <a:pt x="567" y="1121"/>
                    <a:pt x="667" y="1021"/>
                  </a:cubicBezTo>
                  <a:cubicBezTo>
                    <a:pt x="701" y="1021"/>
                    <a:pt x="701" y="988"/>
                    <a:pt x="734" y="988"/>
                  </a:cubicBezTo>
                  <a:cubicBezTo>
                    <a:pt x="734" y="988"/>
                    <a:pt x="801" y="988"/>
                    <a:pt x="801" y="955"/>
                  </a:cubicBezTo>
                  <a:cubicBezTo>
                    <a:pt x="901" y="855"/>
                    <a:pt x="1001" y="821"/>
                    <a:pt x="1134" y="721"/>
                  </a:cubicBezTo>
                  <a:cubicBezTo>
                    <a:pt x="1368" y="588"/>
                    <a:pt x="1568" y="454"/>
                    <a:pt x="1835" y="287"/>
                  </a:cubicBezTo>
                  <a:cubicBezTo>
                    <a:pt x="2002" y="287"/>
                    <a:pt x="2002" y="154"/>
                    <a:pt x="1968" y="87"/>
                  </a:cubicBezTo>
                  <a:cubicBezTo>
                    <a:pt x="1926" y="24"/>
                    <a:pt x="1870"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0"/>
            <p:cNvSpPr/>
            <p:nvPr/>
          </p:nvSpPr>
          <p:spPr>
            <a:xfrm>
              <a:off x="5450725" y="4117300"/>
              <a:ext cx="24225" cy="34475"/>
            </a:xfrm>
            <a:custGeom>
              <a:rect b="b" l="l" r="r" t="t"/>
              <a:pathLst>
                <a:path extrusionOk="0" h="1379" w="969">
                  <a:moveTo>
                    <a:pt x="817" y="1"/>
                  </a:moveTo>
                  <a:cubicBezTo>
                    <a:pt x="777" y="1"/>
                    <a:pt x="734" y="23"/>
                    <a:pt x="701" y="77"/>
                  </a:cubicBezTo>
                  <a:cubicBezTo>
                    <a:pt x="568" y="244"/>
                    <a:pt x="501" y="411"/>
                    <a:pt x="368" y="578"/>
                  </a:cubicBezTo>
                  <a:cubicBezTo>
                    <a:pt x="334" y="645"/>
                    <a:pt x="301" y="745"/>
                    <a:pt x="201" y="778"/>
                  </a:cubicBezTo>
                  <a:cubicBezTo>
                    <a:pt x="167" y="811"/>
                    <a:pt x="167" y="878"/>
                    <a:pt x="134" y="911"/>
                  </a:cubicBezTo>
                  <a:cubicBezTo>
                    <a:pt x="67" y="945"/>
                    <a:pt x="34" y="1045"/>
                    <a:pt x="34" y="1078"/>
                  </a:cubicBezTo>
                  <a:cubicBezTo>
                    <a:pt x="1" y="1112"/>
                    <a:pt x="1" y="1212"/>
                    <a:pt x="34" y="1278"/>
                  </a:cubicBezTo>
                  <a:cubicBezTo>
                    <a:pt x="67" y="1378"/>
                    <a:pt x="134" y="1378"/>
                    <a:pt x="201" y="1378"/>
                  </a:cubicBezTo>
                  <a:cubicBezTo>
                    <a:pt x="301" y="1378"/>
                    <a:pt x="334" y="1312"/>
                    <a:pt x="368" y="1278"/>
                  </a:cubicBezTo>
                  <a:cubicBezTo>
                    <a:pt x="401" y="1245"/>
                    <a:pt x="401" y="1212"/>
                    <a:pt x="434" y="1145"/>
                  </a:cubicBezTo>
                  <a:cubicBezTo>
                    <a:pt x="501" y="1112"/>
                    <a:pt x="501" y="1078"/>
                    <a:pt x="501" y="1045"/>
                  </a:cubicBezTo>
                  <a:cubicBezTo>
                    <a:pt x="534" y="945"/>
                    <a:pt x="568" y="878"/>
                    <a:pt x="634" y="745"/>
                  </a:cubicBezTo>
                  <a:cubicBezTo>
                    <a:pt x="701" y="578"/>
                    <a:pt x="835" y="378"/>
                    <a:pt x="901" y="211"/>
                  </a:cubicBezTo>
                  <a:cubicBezTo>
                    <a:pt x="969" y="98"/>
                    <a:pt x="900" y="1"/>
                    <a:pt x="8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0"/>
            <p:cNvSpPr/>
            <p:nvPr/>
          </p:nvSpPr>
          <p:spPr>
            <a:xfrm>
              <a:off x="5555800" y="4072050"/>
              <a:ext cx="32550" cy="81450"/>
            </a:xfrm>
            <a:custGeom>
              <a:rect b="b" l="l" r="r" t="t"/>
              <a:pathLst>
                <a:path extrusionOk="0" h="3258" w="1302">
                  <a:moveTo>
                    <a:pt x="305" y="0"/>
                  </a:moveTo>
                  <a:cubicBezTo>
                    <a:pt x="152" y="0"/>
                    <a:pt x="1" y="103"/>
                    <a:pt x="1" y="286"/>
                  </a:cubicBezTo>
                  <a:cubicBezTo>
                    <a:pt x="1" y="853"/>
                    <a:pt x="101" y="1354"/>
                    <a:pt x="167" y="1854"/>
                  </a:cubicBezTo>
                  <a:cubicBezTo>
                    <a:pt x="201" y="2088"/>
                    <a:pt x="268" y="2354"/>
                    <a:pt x="334" y="2588"/>
                  </a:cubicBezTo>
                  <a:cubicBezTo>
                    <a:pt x="430" y="2876"/>
                    <a:pt x="527" y="3257"/>
                    <a:pt x="918" y="3257"/>
                  </a:cubicBezTo>
                  <a:cubicBezTo>
                    <a:pt x="934" y="3257"/>
                    <a:pt x="951" y="3256"/>
                    <a:pt x="968" y="3255"/>
                  </a:cubicBezTo>
                  <a:cubicBezTo>
                    <a:pt x="1135" y="3222"/>
                    <a:pt x="1268" y="3088"/>
                    <a:pt x="1302" y="2922"/>
                  </a:cubicBezTo>
                  <a:cubicBezTo>
                    <a:pt x="1302" y="2755"/>
                    <a:pt x="1202" y="2588"/>
                    <a:pt x="1168" y="2421"/>
                  </a:cubicBezTo>
                  <a:cubicBezTo>
                    <a:pt x="1101" y="2188"/>
                    <a:pt x="1001" y="1921"/>
                    <a:pt x="968" y="1721"/>
                  </a:cubicBezTo>
                  <a:lnTo>
                    <a:pt x="601" y="220"/>
                  </a:lnTo>
                  <a:cubicBezTo>
                    <a:pt x="556" y="69"/>
                    <a:pt x="430" y="0"/>
                    <a:pt x="3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0"/>
            <p:cNvSpPr/>
            <p:nvPr/>
          </p:nvSpPr>
          <p:spPr>
            <a:xfrm>
              <a:off x="5610850" y="3964950"/>
              <a:ext cx="53400" cy="15025"/>
            </a:xfrm>
            <a:custGeom>
              <a:rect b="b" l="l" r="r" t="t"/>
              <a:pathLst>
                <a:path extrusionOk="0" h="601" w="2136">
                  <a:moveTo>
                    <a:pt x="234" y="0"/>
                  </a:moveTo>
                  <a:cubicBezTo>
                    <a:pt x="67" y="0"/>
                    <a:pt x="0" y="234"/>
                    <a:pt x="167" y="267"/>
                  </a:cubicBezTo>
                  <a:cubicBezTo>
                    <a:pt x="467" y="367"/>
                    <a:pt x="801" y="401"/>
                    <a:pt x="1101" y="501"/>
                  </a:cubicBezTo>
                  <a:cubicBezTo>
                    <a:pt x="1268" y="534"/>
                    <a:pt x="1368" y="534"/>
                    <a:pt x="1535" y="567"/>
                  </a:cubicBezTo>
                  <a:cubicBezTo>
                    <a:pt x="1635" y="567"/>
                    <a:pt x="1701" y="601"/>
                    <a:pt x="1802" y="601"/>
                  </a:cubicBezTo>
                  <a:cubicBezTo>
                    <a:pt x="1902" y="601"/>
                    <a:pt x="1968" y="601"/>
                    <a:pt x="2068" y="567"/>
                  </a:cubicBezTo>
                  <a:cubicBezTo>
                    <a:pt x="2135" y="501"/>
                    <a:pt x="2135" y="401"/>
                    <a:pt x="2102" y="367"/>
                  </a:cubicBezTo>
                  <a:cubicBezTo>
                    <a:pt x="2068" y="334"/>
                    <a:pt x="1968" y="301"/>
                    <a:pt x="1902" y="234"/>
                  </a:cubicBezTo>
                  <a:cubicBezTo>
                    <a:pt x="1802" y="201"/>
                    <a:pt x="1735" y="201"/>
                    <a:pt x="1635" y="201"/>
                  </a:cubicBezTo>
                  <a:cubicBezTo>
                    <a:pt x="1468" y="167"/>
                    <a:pt x="1335" y="167"/>
                    <a:pt x="1168" y="100"/>
                  </a:cubicBezTo>
                  <a:cubicBezTo>
                    <a:pt x="834" y="67"/>
                    <a:pt x="567" y="0"/>
                    <a:pt x="2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50"/>
            <p:cNvSpPr/>
            <p:nvPr/>
          </p:nvSpPr>
          <p:spPr>
            <a:xfrm>
              <a:off x="5627525" y="4043325"/>
              <a:ext cx="27550" cy="25050"/>
            </a:xfrm>
            <a:custGeom>
              <a:rect b="b" l="l" r="r" t="t"/>
              <a:pathLst>
                <a:path extrusionOk="0" h="1002" w="1102">
                  <a:moveTo>
                    <a:pt x="234" y="1"/>
                  </a:moveTo>
                  <a:cubicBezTo>
                    <a:pt x="167" y="1"/>
                    <a:pt x="134" y="1"/>
                    <a:pt x="100" y="34"/>
                  </a:cubicBezTo>
                  <a:cubicBezTo>
                    <a:pt x="67" y="68"/>
                    <a:pt x="0" y="101"/>
                    <a:pt x="0" y="168"/>
                  </a:cubicBezTo>
                  <a:cubicBezTo>
                    <a:pt x="0" y="201"/>
                    <a:pt x="0" y="268"/>
                    <a:pt x="67" y="335"/>
                  </a:cubicBezTo>
                  <a:cubicBezTo>
                    <a:pt x="167" y="435"/>
                    <a:pt x="267" y="601"/>
                    <a:pt x="401" y="735"/>
                  </a:cubicBezTo>
                  <a:lnTo>
                    <a:pt x="467" y="835"/>
                  </a:lnTo>
                  <a:cubicBezTo>
                    <a:pt x="501" y="868"/>
                    <a:pt x="567" y="902"/>
                    <a:pt x="601" y="902"/>
                  </a:cubicBezTo>
                  <a:cubicBezTo>
                    <a:pt x="634" y="935"/>
                    <a:pt x="668" y="935"/>
                    <a:pt x="768" y="1002"/>
                  </a:cubicBezTo>
                  <a:lnTo>
                    <a:pt x="901" y="1002"/>
                  </a:lnTo>
                  <a:cubicBezTo>
                    <a:pt x="934" y="1002"/>
                    <a:pt x="934" y="1002"/>
                    <a:pt x="968" y="935"/>
                  </a:cubicBezTo>
                  <a:cubicBezTo>
                    <a:pt x="1001" y="902"/>
                    <a:pt x="1068" y="868"/>
                    <a:pt x="1068" y="835"/>
                  </a:cubicBezTo>
                  <a:cubicBezTo>
                    <a:pt x="1101" y="835"/>
                    <a:pt x="1101" y="768"/>
                    <a:pt x="1068" y="735"/>
                  </a:cubicBezTo>
                  <a:cubicBezTo>
                    <a:pt x="1001" y="701"/>
                    <a:pt x="1001" y="668"/>
                    <a:pt x="968" y="601"/>
                  </a:cubicBezTo>
                  <a:cubicBezTo>
                    <a:pt x="934" y="601"/>
                    <a:pt x="934" y="568"/>
                    <a:pt x="901" y="535"/>
                  </a:cubicBezTo>
                  <a:cubicBezTo>
                    <a:pt x="834" y="501"/>
                    <a:pt x="801" y="435"/>
                    <a:pt x="768" y="435"/>
                  </a:cubicBezTo>
                  <a:lnTo>
                    <a:pt x="801" y="501"/>
                  </a:lnTo>
                  <a:cubicBezTo>
                    <a:pt x="634" y="368"/>
                    <a:pt x="501" y="234"/>
                    <a:pt x="401" y="68"/>
                  </a:cubicBezTo>
                  <a:cubicBezTo>
                    <a:pt x="334" y="34"/>
                    <a:pt x="267"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50"/>
            <p:cNvSpPr/>
            <p:nvPr/>
          </p:nvSpPr>
          <p:spPr>
            <a:xfrm>
              <a:off x="5602400" y="3870400"/>
              <a:ext cx="22225" cy="30075"/>
            </a:xfrm>
            <a:custGeom>
              <a:rect b="b" l="l" r="r" t="t"/>
              <a:pathLst>
                <a:path extrusionOk="0" h="1203" w="889">
                  <a:moveTo>
                    <a:pt x="792" y="1"/>
                  </a:moveTo>
                  <a:cubicBezTo>
                    <a:pt x="774" y="1"/>
                    <a:pt x="755" y="5"/>
                    <a:pt x="739" y="13"/>
                  </a:cubicBezTo>
                  <a:lnTo>
                    <a:pt x="672" y="80"/>
                  </a:lnTo>
                  <a:lnTo>
                    <a:pt x="605" y="146"/>
                  </a:lnTo>
                  <a:cubicBezTo>
                    <a:pt x="572" y="180"/>
                    <a:pt x="572" y="247"/>
                    <a:pt x="505" y="280"/>
                  </a:cubicBezTo>
                  <a:cubicBezTo>
                    <a:pt x="472" y="347"/>
                    <a:pt x="438" y="447"/>
                    <a:pt x="338" y="513"/>
                  </a:cubicBezTo>
                  <a:cubicBezTo>
                    <a:pt x="272" y="680"/>
                    <a:pt x="138" y="847"/>
                    <a:pt x="71" y="1014"/>
                  </a:cubicBezTo>
                  <a:cubicBezTo>
                    <a:pt x="1" y="1108"/>
                    <a:pt x="80" y="1202"/>
                    <a:pt x="168" y="1202"/>
                  </a:cubicBezTo>
                  <a:cubicBezTo>
                    <a:pt x="204" y="1202"/>
                    <a:pt x="242" y="1186"/>
                    <a:pt x="272" y="1147"/>
                  </a:cubicBezTo>
                  <a:cubicBezTo>
                    <a:pt x="338" y="980"/>
                    <a:pt x="472" y="814"/>
                    <a:pt x="572" y="647"/>
                  </a:cubicBezTo>
                  <a:cubicBezTo>
                    <a:pt x="605" y="580"/>
                    <a:pt x="638" y="480"/>
                    <a:pt x="739" y="413"/>
                  </a:cubicBezTo>
                  <a:cubicBezTo>
                    <a:pt x="772" y="347"/>
                    <a:pt x="772" y="313"/>
                    <a:pt x="805" y="280"/>
                  </a:cubicBezTo>
                  <a:cubicBezTo>
                    <a:pt x="805" y="247"/>
                    <a:pt x="839" y="247"/>
                    <a:pt x="839" y="180"/>
                  </a:cubicBezTo>
                  <a:lnTo>
                    <a:pt x="839" y="113"/>
                  </a:lnTo>
                  <a:cubicBezTo>
                    <a:pt x="889" y="38"/>
                    <a:pt x="845"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0"/>
            <p:cNvSpPr/>
            <p:nvPr/>
          </p:nvSpPr>
          <p:spPr>
            <a:xfrm>
              <a:off x="5493250" y="3834175"/>
              <a:ext cx="11700" cy="36475"/>
            </a:xfrm>
            <a:custGeom>
              <a:rect b="b" l="l" r="r" t="t"/>
              <a:pathLst>
                <a:path extrusionOk="0" h="1459" w="468">
                  <a:moveTo>
                    <a:pt x="107" y="1"/>
                  </a:moveTo>
                  <a:cubicBezTo>
                    <a:pt x="53" y="1"/>
                    <a:pt x="1" y="56"/>
                    <a:pt x="1" y="128"/>
                  </a:cubicBezTo>
                  <a:lnTo>
                    <a:pt x="1" y="295"/>
                  </a:lnTo>
                  <a:cubicBezTo>
                    <a:pt x="1" y="361"/>
                    <a:pt x="34" y="395"/>
                    <a:pt x="34" y="428"/>
                  </a:cubicBezTo>
                  <a:cubicBezTo>
                    <a:pt x="101" y="528"/>
                    <a:pt x="101" y="628"/>
                    <a:pt x="134" y="728"/>
                  </a:cubicBezTo>
                  <a:cubicBezTo>
                    <a:pt x="168" y="895"/>
                    <a:pt x="168" y="1095"/>
                    <a:pt x="168" y="1295"/>
                  </a:cubicBezTo>
                  <a:cubicBezTo>
                    <a:pt x="168" y="1395"/>
                    <a:pt x="263" y="1459"/>
                    <a:pt x="346" y="1459"/>
                  </a:cubicBezTo>
                  <a:cubicBezTo>
                    <a:pt x="403" y="1459"/>
                    <a:pt x="454" y="1429"/>
                    <a:pt x="468" y="1362"/>
                  </a:cubicBezTo>
                  <a:lnTo>
                    <a:pt x="468" y="628"/>
                  </a:lnTo>
                  <a:cubicBezTo>
                    <a:pt x="468" y="528"/>
                    <a:pt x="401" y="395"/>
                    <a:pt x="368" y="295"/>
                  </a:cubicBezTo>
                  <a:cubicBezTo>
                    <a:pt x="334" y="261"/>
                    <a:pt x="334" y="194"/>
                    <a:pt x="301" y="128"/>
                  </a:cubicBezTo>
                  <a:lnTo>
                    <a:pt x="168" y="28"/>
                  </a:lnTo>
                  <a:cubicBezTo>
                    <a:pt x="149" y="9"/>
                    <a:pt x="128" y="1"/>
                    <a:pt x="1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50"/>
            <p:cNvSpPr/>
            <p:nvPr/>
          </p:nvSpPr>
          <p:spPr>
            <a:xfrm>
              <a:off x="5551950" y="3845850"/>
              <a:ext cx="17225" cy="49775"/>
            </a:xfrm>
            <a:custGeom>
              <a:rect b="b" l="l" r="r" t="t"/>
              <a:pathLst>
                <a:path extrusionOk="0" h="1991" w="689">
                  <a:moveTo>
                    <a:pt x="451" y="1"/>
                  </a:moveTo>
                  <a:cubicBezTo>
                    <a:pt x="417" y="1"/>
                    <a:pt x="383" y="19"/>
                    <a:pt x="355" y="61"/>
                  </a:cubicBezTo>
                  <a:cubicBezTo>
                    <a:pt x="255" y="328"/>
                    <a:pt x="255" y="628"/>
                    <a:pt x="188" y="928"/>
                  </a:cubicBezTo>
                  <a:cubicBezTo>
                    <a:pt x="155" y="1229"/>
                    <a:pt x="121" y="1495"/>
                    <a:pt x="21" y="1796"/>
                  </a:cubicBezTo>
                  <a:cubicBezTo>
                    <a:pt x="1" y="1918"/>
                    <a:pt x="92" y="1990"/>
                    <a:pt x="182" y="1990"/>
                  </a:cubicBezTo>
                  <a:cubicBezTo>
                    <a:pt x="239" y="1990"/>
                    <a:pt x="295" y="1961"/>
                    <a:pt x="321" y="1896"/>
                  </a:cubicBezTo>
                  <a:cubicBezTo>
                    <a:pt x="455" y="1595"/>
                    <a:pt x="522" y="1295"/>
                    <a:pt x="588" y="995"/>
                  </a:cubicBezTo>
                  <a:cubicBezTo>
                    <a:pt x="655" y="728"/>
                    <a:pt x="688" y="395"/>
                    <a:pt x="588" y="94"/>
                  </a:cubicBezTo>
                  <a:cubicBezTo>
                    <a:pt x="550" y="36"/>
                    <a:pt x="500" y="1"/>
                    <a:pt x="4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0"/>
            <p:cNvSpPr/>
            <p:nvPr/>
          </p:nvSpPr>
          <p:spPr>
            <a:xfrm>
              <a:off x="5372350" y="3962450"/>
              <a:ext cx="44225" cy="15025"/>
            </a:xfrm>
            <a:custGeom>
              <a:rect b="b" l="l" r="r" t="t"/>
              <a:pathLst>
                <a:path extrusionOk="0" h="601" w="1769">
                  <a:moveTo>
                    <a:pt x="534" y="0"/>
                  </a:moveTo>
                  <a:cubicBezTo>
                    <a:pt x="434" y="0"/>
                    <a:pt x="300" y="0"/>
                    <a:pt x="167" y="67"/>
                  </a:cubicBezTo>
                  <a:cubicBezTo>
                    <a:pt x="0" y="100"/>
                    <a:pt x="0" y="301"/>
                    <a:pt x="134" y="401"/>
                  </a:cubicBezTo>
                  <a:cubicBezTo>
                    <a:pt x="267" y="434"/>
                    <a:pt x="334" y="467"/>
                    <a:pt x="467" y="501"/>
                  </a:cubicBezTo>
                  <a:cubicBezTo>
                    <a:pt x="601" y="567"/>
                    <a:pt x="701" y="567"/>
                    <a:pt x="834" y="567"/>
                  </a:cubicBezTo>
                  <a:cubicBezTo>
                    <a:pt x="1034" y="567"/>
                    <a:pt x="1301" y="601"/>
                    <a:pt x="1501" y="601"/>
                  </a:cubicBezTo>
                  <a:cubicBezTo>
                    <a:pt x="1601" y="601"/>
                    <a:pt x="1701" y="501"/>
                    <a:pt x="1701" y="434"/>
                  </a:cubicBezTo>
                  <a:cubicBezTo>
                    <a:pt x="1768" y="334"/>
                    <a:pt x="1668" y="234"/>
                    <a:pt x="1601" y="167"/>
                  </a:cubicBezTo>
                  <a:cubicBezTo>
                    <a:pt x="1368" y="134"/>
                    <a:pt x="1168" y="100"/>
                    <a:pt x="934" y="67"/>
                  </a:cubicBezTo>
                  <a:cubicBezTo>
                    <a:pt x="801" y="0"/>
                    <a:pt x="667" y="0"/>
                    <a:pt x="5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3" name="Google Shape;1023;p50"/>
          <p:cNvGrpSpPr/>
          <p:nvPr/>
        </p:nvGrpSpPr>
        <p:grpSpPr>
          <a:xfrm>
            <a:off x="7370258" y="3655638"/>
            <a:ext cx="523523" cy="572709"/>
            <a:chOff x="5372350" y="3834175"/>
            <a:chExt cx="291900" cy="319325"/>
          </a:xfrm>
        </p:grpSpPr>
        <p:sp>
          <p:nvSpPr>
            <p:cNvPr id="1024" name="Google Shape;1024;p50"/>
            <p:cNvSpPr/>
            <p:nvPr/>
          </p:nvSpPr>
          <p:spPr>
            <a:xfrm>
              <a:off x="5435725" y="3898500"/>
              <a:ext cx="172350" cy="172650"/>
            </a:xfrm>
            <a:custGeom>
              <a:rect b="b" l="l" r="r" t="t"/>
              <a:pathLst>
                <a:path extrusionOk="0" h="6906" w="6894">
                  <a:moveTo>
                    <a:pt x="2973" y="1"/>
                  </a:moveTo>
                  <a:cubicBezTo>
                    <a:pt x="2741" y="1"/>
                    <a:pt x="2490" y="202"/>
                    <a:pt x="2469" y="457"/>
                  </a:cubicBezTo>
                  <a:lnTo>
                    <a:pt x="2235" y="2692"/>
                  </a:lnTo>
                  <a:cubicBezTo>
                    <a:pt x="1635" y="2892"/>
                    <a:pt x="1068" y="3159"/>
                    <a:pt x="467" y="3359"/>
                  </a:cubicBezTo>
                  <a:cubicBezTo>
                    <a:pt x="0" y="3526"/>
                    <a:pt x="67" y="4193"/>
                    <a:pt x="601" y="4226"/>
                  </a:cubicBezTo>
                  <a:cubicBezTo>
                    <a:pt x="1068" y="4226"/>
                    <a:pt x="1568" y="4293"/>
                    <a:pt x="2002" y="4360"/>
                  </a:cubicBezTo>
                  <a:cubicBezTo>
                    <a:pt x="1902" y="5027"/>
                    <a:pt x="1768" y="5694"/>
                    <a:pt x="1735" y="6394"/>
                  </a:cubicBezTo>
                  <a:cubicBezTo>
                    <a:pt x="1735" y="6628"/>
                    <a:pt x="1902" y="6795"/>
                    <a:pt x="2102" y="6828"/>
                  </a:cubicBezTo>
                  <a:cubicBezTo>
                    <a:pt x="2179" y="6867"/>
                    <a:pt x="2267" y="6905"/>
                    <a:pt x="2341" y="6905"/>
                  </a:cubicBezTo>
                  <a:cubicBezTo>
                    <a:pt x="2394" y="6905"/>
                    <a:pt x="2441" y="6884"/>
                    <a:pt x="2469" y="6828"/>
                  </a:cubicBezTo>
                  <a:cubicBezTo>
                    <a:pt x="2969" y="6161"/>
                    <a:pt x="3503" y="5494"/>
                    <a:pt x="4003" y="4827"/>
                  </a:cubicBezTo>
                  <a:cubicBezTo>
                    <a:pt x="4737" y="5027"/>
                    <a:pt x="5404" y="5294"/>
                    <a:pt x="6038" y="5627"/>
                  </a:cubicBezTo>
                  <a:cubicBezTo>
                    <a:pt x="6101" y="5650"/>
                    <a:pt x="6163" y="5660"/>
                    <a:pt x="6223" y="5660"/>
                  </a:cubicBezTo>
                  <a:cubicBezTo>
                    <a:pt x="6608" y="5660"/>
                    <a:pt x="6894" y="5235"/>
                    <a:pt x="6605" y="4860"/>
                  </a:cubicBezTo>
                  <a:cubicBezTo>
                    <a:pt x="6138" y="4326"/>
                    <a:pt x="5671" y="3793"/>
                    <a:pt x="5237" y="3192"/>
                  </a:cubicBezTo>
                  <a:cubicBezTo>
                    <a:pt x="5571" y="2792"/>
                    <a:pt x="5838" y="2392"/>
                    <a:pt x="6171" y="1991"/>
                  </a:cubicBezTo>
                  <a:cubicBezTo>
                    <a:pt x="6378" y="1755"/>
                    <a:pt x="6271" y="1335"/>
                    <a:pt x="5942" y="1335"/>
                  </a:cubicBezTo>
                  <a:cubicBezTo>
                    <a:pt x="5900" y="1335"/>
                    <a:pt x="5854" y="1342"/>
                    <a:pt x="5804" y="1357"/>
                  </a:cubicBezTo>
                  <a:cubicBezTo>
                    <a:pt x="5304" y="1558"/>
                    <a:pt x="4804" y="1724"/>
                    <a:pt x="4303" y="1891"/>
                  </a:cubicBezTo>
                  <a:cubicBezTo>
                    <a:pt x="3936" y="1357"/>
                    <a:pt x="3603" y="824"/>
                    <a:pt x="3303" y="223"/>
                  </a:cubicBezTo>
                  <a:cubicBezTo>
                    <a:pt x="3230" y="66"/>
                    <a:pt x="3105" y="1"/>
                    <a:pt x="29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0"/>
            <p:cNvSpPr/>
            <p:nvPr/>
          </p:nvSpPr>
          <p:spPr>
            <a:xfrm>
              <a:off x="5418200" y="3902400"/>
              <a:ext cx="45900" cy="38925"/>
            </a:xfrm>
            <a:custGeom>
              <a:rect b="b" l="l" r="r" t="t"/>
              <a:pathLst>
                <a:path extrusionOk="0" h="1557" w="1836">
                  <a:moveTo>
                    <a:pt x="303" y="1"/>
                  </a:moveTo>
                  <a:cubicBezTo>
                    <a:pt x="219" y="1"/>
                    <a:pt x="145" y="45"/>
                    <a:pt x="101" y="134"/>
                  </a:cubicBezTo>
                  <a:cubicBezTo>
                    <a:pt x="1" y="234"/>
                    <a:pt x="1" y="368"/>
                    <a:pt x="101" y="468"/>
                  </a:cubicBezTo>
                  <a:cubicBezTo>
                    <a:pt x="168" y="568"/>
                    <a:pt x="301" y="668"/>
                    <a:pt x="434" y="734"/>
                  </a:cubicBezTo>
                  <a:cubicBezTo>
                    <a:pt x="534" y="835"/>
                    <a:pt x="668" y="968"/>
                    <a:pt x="801" y="1035"/>
                  </a:cubicBezTo>
                  <a:cubicBezTo>
                    <a:pt x="1035" y="1201"/>
                    <a:pt x="1268" y="1368"/>
                    <a:pt x="1502" y="1535"/>
                  </a:cubicBezTo>
                  <a:cubicBezTo>
                    <a:pt x="1543" y="1549"/>
                    <a:pt x="1585" y="1557"/>
                    <a:pt x="1624" y="1557"/>
                  </a:cubicBezTo>
                  <a:cubicBezTo>
                    <a:pt x="1679" y="1557"/>
                    <a:pt x="1730" y="1541"/>
                    <a:pt x="1769" y="1502"/>
                  </a:cubicBezTo>
                  <a:cubicBezTo>
                    <a:pt x="1835" y="1402"/>
                    <a:pt x="1835" y="1302"/>
                    <a:pt x="1769" y="1201"/>
                  </a:cubicBezTo>
                  <a:cubicBezTo>
                    <a:pt x="1535" y="1001"/>
                    <a:pt x="1335" y="801"/>
                    <a:pt x="1135" y="634"/>
                  </a:cubicBezTo>
                  <a:cubicBezTo>
                    <a:pt x="1035" y="534"/>
                    <a:pt x="935" y="401"/>
                    <a:pt x="801" y="334"/>
                  </a:cubicBezTo>
                  <a:cubicBezTo>
                    <a:pt x="668" y="201"/>
                    <a:pt x="534" y="134"/>
                    <a:pt x="434" y="34"/>
                  </a:cubicBezTo>
                  <a:cubicBezTo>
                    <a:pt x="390" y="12"/>
                    <a:pt x="345" y="1"/>
                    <a:pt x="3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0"/>
            <p:cNvSpPr/>
            <p:nvPr/>
          </p:nvSpPr>
          <p:spPr>
            <a:xfrm>
              <a:off x="5379850" y="4053675"/>
              <a:ext cx="50050" cy="30025"/>
            </a:xfrm>
            <a:custGeom>
              <a:rect b="b" l="l" r="r" t="t"/>
              <a:pathLst>
                <a:path extrusionOk="0" h="1201" w="2002">
                  <a:moveTo>
                    <a:pt x="1810" y="1"/>
                  </a:moveTo>
                  <a:cubicBezTo>
                    <a:pt x="1775" y="1"/>
                    <a:pt x="1738" y="8"/>
                    <a:pt x="1702" y="21"/>
                  </a:cubicBezTo>
                  <a:cubicBezTo>
                    <a:pt x="1468" y="154"/>
                    <a:pt x="1201" y="287"/>
                    <a:pt x="968" y="354"/>
                  </a:cubicBezTo>
                  <a:cubicBezTo>
                    <a:pt x="834" y="421"/>
                    <a:pt x="701" y="488"/>
                    <a:pt x="567" y="521"/>
                  </a:cubicBezTo>
                  <a:cubicBezTo>
                    <a:pt x="534" y="588"/>
                    <a:pt x="501" y="588"/>
                    <a:pt x="401" y="588"/>
                  </a:cubicBezTo>
                  <a:cubicBezTo>
                    <a:pt x="301" y="621"/>
                    <a:pt x="200" y="621"/>
                    <a:pt x="134" y="688"/>
                  </a:cubicBezTo>
                  <a:cubicBezTo>
                    <a:pt x="34" y="788"/>
                    <a:pt x="0" y="955"/>
                    <a:pt x="67" y="1088"/>
                  </a:cubicBezTo>
                  <a:cubicBezTo>
                    <a:pt x="142" y="1163"/>
                    <a:pt x="236" y="1201"/>
                    <a:pt x="320" y="1201"/>
                  </a:cubicBezTo>
                  <a:cubicBezTo>
                    <a:pt x="349" y="1201"/>
                    <a:pt x="376" y="1196"/>
                    <a:pt x="401" y="1188"/>
                  </a:cubicBezTo>
                  <a:cubicBezTo>
                    <a:pt x="534" y="1155"/>
                    <a:pt x="567" y="1121"/>
                    <a:pt x="667" y="1021"/>
                  </a:cubicBezTo>
                  <a:cubicBezTo>
                    <a:pt x="701" y="1021"/>
                    <a:pt x="701" y="988"/>
                    <a:pt x="734" y="988"/>
                  </a:cubicBezTo>
                  <a:cubicBezTo>
                    <a:pt x="734" y="988"/>
                    <a:pt x="801" y="988"/>
                    <a:pt x="801" y="955"/>
                  </a:cubicBezTo>
                  <a:cubicBezTo>
                    <a:pt x="901" y="855"/>
                    <a:pt x="1001" y="821"/>
                    <a:pt x="1134" y="721"/>
                  </a:cubicBezTo>
                  <a:cubicBezTo>
                    <a:pt x="1368" y="588"/>
                    <a:pt x="1568" y="454"/>
                    <a:pt x="1835" y="287"/>
                  </a:cubicBezTo>
                  <a:cubicBezTo>
                    <a:pt x="2002" y="287"/>
                    <a:pt x="2002" y="154"/>
                    <a:pt x="1968" y="87"/>
                  </a:cubicBezTo>
                  <a:cubicBezTo>
                    <a:pt x="1926" y="24"/>
                    <a:pt x="1870"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50"/>
            <p:cNvSpPr/>
            <p:nvPr/>
          </p:nvSpPr>
          <p:spPr>
            <a:xfrm>
              <a:off x="5450725" y="4117300"/>
              <a:ext cx="24225" cy="34475"/>
            </a:xfrm>
            <a:custGeom>
              <a:rect b="b" l="l" r="r" t="t"/>
              <a:pathLst>
                <a:path extrusionOk="0" h="1379" w="969">
                  <a:moveTo>
                    <a:pt x="817" y="1"/>
                  </a:moveTo>
                  <a:cubicBezTo>
                    <a:pt x="777" y="1"/>
                    <a:pt x="734" y="23"/>
                    <a:pt x="701" y="77"/>
                  </a:cubicBezTo>
                  <a:cubicBezTo>
                    <a:pt x="568" y="244"/>
                    <a:pt x="501" y="411"/>
                    <a:pt x="368" y="578"/>
                  </a:cubicBezTo>
                  <a:cubicBezTo>
                    <a:pt x="334" y="645"/>
                    <a:pt x="301" y="745"/>
                    <a:pt x="201" y="778"/>
                  </a:cubicBezTo>
                  <a:cubicBezTo>
                    <a:pt x="167" y="811"/>
                    <a:pt x="167" y="878"/>
                    <a:pt x="134" y="911"/>
                  </a:cubicBezTo>
                  <a:cubicBezTo>
                    <a:pt x="67" y="945"/>
                    <a:pt x="34" y="1045"/>
                    <a:pt x="34" y="1078"/>
                  </a:cubicBezTo>
                  <a:cubicBezTo>
                    <a:pt x="1" y="1112"/>
                    <a:pt x="1" y="1212"/>
                    <a:pt x="34" y="1278"/>
                  </a:cubicBezTo>
                  <a:cubicBezTo>
                    <a:pt x="67" y="1378"/>
                    <a:pt x="134" y="1378"/>
                    <a:pt x="201" y="1378"/>
                  </a:cubicBezTo>
                  <a:cubicBezTo>
                    <a:pt x="301" y="1378"/>
                    <a:pt x="334" y="1312"/>
                    <a:pt x="368" y="1278"/>
                  </a:cubicBezTo>
                  <a:cubicBezTo>
                    <a:pt x="401" y="1245"/>
                    <a:pt x="401" y="1212"/>
                    <a:pt x="434" y="1145"/>
                  </a:cubicBezTo>
                  <a:cubicBezTo>
                    <a:pt x="501" y="1112"/>
                    <a:pt x="501" y="1078"/>
                    <a:pt x="501" y="1045"/>
                  </a:cubicBezTo>
                  <a:cubicBezTo>
                    <a:pt x="534" y="945"/>
                    <a:pt x="568" y="878"/>
                    <a:pt x="634" y="745"/>
                  </a:cubicBezTo>
                  <a:cubicBezTo>
                    <a:pt x="701" y="578"/>
                    <a:pt x="835" y="378"/>
                    <a:pt x="901" y="211"/>
                  </a:cubicBezTo>
                  <a:cubicBezTo>
                    <a:pt x="969" y="98"/>
                    <a:pt x="900" y="1"/>
                    <a:pt x="8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50"/>
            <p:cNvSpPr/>
            <p:nvPr/>
          </p:nvSpPr>
          <p:spPr>
            <a:xfrm>
              <a:off x="5555800" y="4072050"/>
              <a:ext cx="32550" cy="81450"/>
            </a:xfrm>
            <a:custGeom>
              <a:rect b="b" l="l" r="r" t="t"/>
              <a:pathLst>
                <a:path extrusionOk="0" h="3258" w="1302">
                  <a:moveTo>
                    <a:pt x="305" y="0"/>
                  </a:moveTo>
                  <a:cubicBezTo>
                    <a:pt x="152" y="0"/>
                    <a:pt x="1" y="103"/>
                    <a:pt x="1" y="286"/>
                  </a:cubicBezTo>
                  <a:cubicBezTo>
                    <a:pt x="1" y="853"/>
                    <a:pt x="101" y="1354"/>
                    <a:pt x="167" y="1854"/>
                  </a:cubicBezTo>
                  <a:cubicBezTo>
                    <a:pt x="201" y="2088"/>
                    <a:pt x="268" y="2354"/>
                    <a:pt x="334" y="2588"/>
                  </a:cubicBezTo>
                  <a:cubicBezTo>
                    <a:pt x="430" y="2876"/>
                    <a:pt x="527" y="3257"/>
                    <a:pt x="918" y="3257"/>
                  </a:cubicBezTo>
                  <a:cubicBezTo>
                    <a:pt x="934" y="3257"/>
                    <a:pt x="951" y="3256"/>
                    <a:pt x="968" y="3255"/>
                  </a:cubicBezTo>
                  <a:cubicBezTo>
                    <a:pt x="1135" y="3222"/>
                    <a:pt x="1268" y="3088"/>
                    <a:pt x="1302" y="2922"/>
                  </a:cubicBezTo>
                  <a:cubicBezTo>
                    <a:pt x="1302" y="2755"/>
                    <a:pt x="1202" y="2588"/>
                    <a:pt x="1168" y="2421"/>
                  </a:cubicBezTo>
                  <a:cubicBezTo>
                    <a:pt x="1101" y="2188"/>
                    <a:pt x="1001" y="1921"/>
                    <a:pt x="968" y="1721"/>
                  </a:cubicBezTo>
                  <a:lnTo>
                    <a:pt x="601" y="220"/>
                  </a:lnTo>
                  <a:cubicBezTo>
                    <a:pt x="556" y="69"/>
                    <a:pt x="430" y="0"/>
                    <a:pt x="3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0"/>
            <p:cNvSpPr/>
            <p:nvPr/>
          </p:nvSpPr>
          <p:spPr>
            <a:xfrm>
              <a:off x="5610850" y="3964950"/>
              <a:ext cx="53400" cy="15025"/>
            </a:xfrm>
            <a:custGeom>
              <a:rect b="b" l="l" r="r" t="t"/>
              <a:pathLst>
                <a:path extrusionOk="0" h="601" w="2136">
                  <a:moveTo>
                    <a:pt x="234" y="0"/>
                  </a:moveTo>
                  <a:cubicBezTo>
                    <a:pt x="67" y="0"/>
                    <a:pt x="0" y="234"/>
                    <a:pt x="167" y="267"/>
                  </a:cubicBezTo>
                  <a:cubicBezTo>
                    <a:pt x="467" y="367"/>
                    <a:pt x="801" y="401"/>
                    <a:pt x="1101" y="501"/>
                  </a:cubicBezTo>
                  <a:cubicBezTo>
                    <a:pt x="1268" y="534"/>
                    <a:pt x="1368" y="534"/>
                    <a:pt x="1535" y="567"/>
                  </a:cubicBezTo>
                  <a:cubicBezTo>
                    <a:pt x="1635" y="567"/>
                    <a:pt x="1701" y="601"/>
                    <a:pt x="1802" y="601"/>
                  </a:cubicBezTo>
                  <a:cubicBezTo>
                    <a:pt x="1902" y="601"/>
                    <a:pt x="1968" y="601"/>
                    <a:pt x="2068" y="567"/>
                  </a:cubicBezTo>
                  <a:cubicBezTo>
                    <a:pt x="2135" y="501"/>
                    <a:pt x="2135" y="401"/>
                    <a:pt x="2102" y="367"/>
                  </a:cubicBezTo>
                  <a:cubicBezTo>
                    <a:pt x="2068" y="334"/>
                    <a:pt x="1968" y="301"/>
                    <a:pt x="1902" y="234"/>
                  </a:cubicBezTo>
                  <a:cubicBezTo>
                    <a:pt x="1802" y="201"/>
                    <a:pt x="1735" y="201"/>
                    <a:pt x="1635" y="201"/>
                  </a:cubicBezTo>
                  <a:cubicBezTo>
                    <a:pt x="1468" y="167"/>
                    <a:pt x="1335" y="167"/>
                    <a:pt x="1168" y="100"/>
                  </a:cubicBezTo>
                  <a:cubicBezTo>
                    <a:pt x="834" y="67"/>
                    <a:pt x="567" y="0"/>
                    <a:pt x="2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0"/>
            <p:cNvSpPr/>
            <p:nvPr/>
          </p:nvSpPr>
          <p:spPr>
            <a:xfrm>
              <a:off x="5627525" y="4043325"/>
              <a:ext cx="27550" cy="25050"/>
            </a:xfrm>
            <a:custGeom>
              <a:rect b="b" l="l" r="r" t="t"/>
              <a:pathLst>
                <a:path extrusionOk="0" h="1002" w="1102">
                  <a:moveTo>
                    <a:pt x="234" y="1"/>
                  </a:moveTo>
                  <a:cubicBezTo>
                    <a:pt x="167" y="1"/>
                    <a:pt x="134" y="1"/>
                    <a:pt x="100" y="34"/>
                  </a:cubicBezTo>
                  <a:cubicBezTo>
                    <a:pt x="67" y="68"/>
                    <a:pt x="0" y="101"/>
                    <a:pt x="0" y="168"/>
                  </a:cubicBezTo>
                  <a:cubicBezTo>
                    <a:pt x="0" y="201"/>
                    <a:pt x="0" y="268"/>
                    <a:pt x="67" y="335"/>
                  </a:cubicBezTo>
                  <a:cubicBezTo>
                    <a:pt x="167" y="435"/>
                    <a:pt x="267" y="601"/>
                    <a:pt x="401" y="735"/>
                  </a:cubicBezTo>
                  <a:lnTo>
                    <a:pt x="467" y="835"/>
                  </a:lnTo>
                  <a:cubicBezTo>
                    <a:pt x="501" y="868"/>
                    <a:pt x="567" y="902"/>
                    <a:pt x="601" y="902"/>
                  </a:cubicBezTo>
                  <a:cubicBezTo>
                    <a:pt x="634" y="935"/>
                    <a:pt x="668" y="935"/>
                    <a:pt x="768" y="1002"/>
                  </a:cubicBezTo>
                  <a:lnTo>
                    <a:pt x="901" y="1002"/>
                  </a:lnTo>
                  <a:cubicBezTo>
                    <a:pt x="934" y="1002"/>
                    <a:pt x="934" y="1002"/>
                    <a:pt x="968" y="935"/>
                  </a:cubicBezTo>
                  <a:cubicBezTo>
                    <a:pt x="1001" y="902"/>
                    <a:pt x="1068" y="868"/>
                    <a:pt x="1068" y="835"/>
                  </a:cubicBezTo>
                  <a:cubicBezTo>
                    <a:pt x="1101" y="835"/>
                    <a:pt x="1101" y="768"/>
                    <a:pt x="1068" y="735"/>
                  </a:cubicBezTo>
                  <a:cubicBezTo>
                    <a:pt x="1001" y="701"/>
                    <a:pt x="1001" y="668"/>
                    <a:pt x="968" y="601"/>
                  </a:cubicBezTo>
                  <a:cubicBezTo>
                    <a:pt x="934" y="601"/>
                    <a:pt x="934" y="568"/>
                    <a:pt x="901" y="535"/>
                  </a:cubicBezTo>
                  <a:cubicBezTo>
                    <a:pt x="834" y="501"/>
                    <a:pt x="801" y="435"/>
                    <a:pt x="768" y="435"/>
                  </a:cubicBezTo>
                  <a:lnTo>
                    <a:pt x="801" y="501"/>
                  </a:lnTo>
                  <a:cubicBezTo>
                    <a:pt x="634" y="368"/>
                    <a:pt x="501" y="234"/>
                    <a:pt x="401" y="68"/>
                  </a:cubicBezTo>
                  <a:cubicBezTo>
                    <a:pt x="334" y="34"/>
                    <a:pt x="267"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0"/>
            <p:cNvSpPr/>
            <p:nvPr/>
          </p:nvSpPr>
          <p:spPr>
            <a:xfrm>
              <a:off x="5602400" y="3870400"/>
              <a:ext cx="22225" cy="30075"/>
            </a:xfrm>
            <a:custGeom>
              <a:rect b="b" l="l" r="r" t="t"/>
              <a:pathLst>
                <a:path extrusionOk="0" h="1203" w="889">
                  <a:moveTo>
                    <a:pt x="792" y="1"/>
                  </a:moveTo>
                  <a:cubicBezTo>
                    <a:pt x="774" y="1"/>
                    <a:pt x="755" y="5"/>
                    <a:pt x="739" y="13"/>
                  </a:cubicBezTo>
                  <a:lnTo>
                    <a:pt x="672" y="80"/>
                  </a:lnTo>
                  <a:lnTo>
                    <a:pt x="605" y="146"/>
                  </a:lnTo>
                  <a:cubicBezTo>
                    <a:pt x="572" y="180"/>
                    <a:pt x="572" y="247"/>
                    <a:pt x="505" y="280"/>
                  </a:cubicBezTo>
                  <a:cubicBezTo>
                    <a:pt x="472" y="347"/>
                    <a:pt x="438" y="447"/>
                    <a:pt x="338" y="513"/>
                  </a:cubicBezTo>
                  <a:cubicBezTo>
                    <a:pt x="272" y="680"/>
                    <a:pt x="138" y="847"/>
                    <a:pt x="71" y="1014"/>
                  </a:cubicBezTo>
                  <a:cubicBezTo>
                    <a:pt x="1" y="1108"/>
                    <a:pt x="80" y="1202"/>
                    <a:pt x="168" y="1202"/>
                  </a:cubicBezTo>
                  <a:cubicBezTo>
                    <a:pt x="204" y="1202"/>
                    <a:pt x="242" y="1186"/>
                    <a:pt x="272" y="1147"/>
                  </a:cubicBezTo>
                  <a:cubicBezTo>
                    <a:pt x="338" y="980"/>
                    <a:pt x="472" y="814"/>
                    <a:pt x="572" y="647"/>
                  </a:cubicBezTo>
                  <a:cubicBezTo>
                    <a:pt x="605" y="580"/>
                    <a:pt x="638" y="480"/>
                    <a:pt x="739" y="413"/>
                  </a:cubicBezTo>
                  <a:cubicBezTo>
                    <a:pt x="772" y="347"/>
                    <a:pt x="772" y="313"/>
                    <a:pt x="805" y="280"/>
                  </a:cubicBezTo>
                  <a:cubicBezTo>
                    <a:pt x="805" y="247"/>
                    <a:pt x="839" y="247"/>
                    <a:pt x="839" y="180"/>
                  </a:cubicBezTo>
                  <a:lnTo>
                    <a:pt x="839" y="113"/>
                  </a:lnTo>
                  <a:cubicBezTo>
                    <a:pt x="889" y="38"/>
                    <a:pt x="845"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0"/>
            <p:cNvSpPr/>
            <p:nvPr/>
          </p:nvSpPr>
          <p:spPr>
            <a:xfrm>
              <a:off x="5493250" y="3834175"/>
              <a:ext cx="11700" cy="36475"/>
            </a:xfrm>
            <a:custGeom>
              <a:rect b="b" l="l" r="r" t="t"/>
              <a:pathLst>
                <a:path extrusionOk="0" h="1459" w="468">
                  <a:moveTo>
                    <a:pt x="107" y="1"/>
                  </a:moveTo>
                  <a:cubicBezTo>
                    <a:pt x="53" y="1"/>
                    <a:pt x="1" y="56"/>
                    <a:pt x="1" y="128"/>
                  </a:cubicBezTo>
                  <a:lnTo>
                    <a:pt x="1" y="295"/>
                  </a:lnTo>
                  <a:cubicBezTo>
                    <a:pt x="1" y="361"/>
                    <a:pt x="34" y="395"/>
                    <a:pt x="34" y="428"/>
                  </a:cubicBezTo>
                  <a:cubicBezTo>
                    <a:pt x="101" y="528"/>
                    <a:pt x="101" y="628"/>
                    <a:pt x="134" y="728"/>
                  </a:cubicBezTo>
                  <a:cubicBezTo>
                    <a:pt x="168" y="895"/>
                    <a:pt x="168" y="1095"/>
                    <a:pt x="168" y="1295"/>
                  </a:cubicBezTo>
                  <a:cubicBezTo>
                    <a:pt x="168" y="1395"/>
                    <a:pt x="263" y="1459"/>
                    <a:pt x="346" y="1459"/>
                  </a:cubicBezTo>
                  <a:cubicBezTo>
                    <a:pt x="403" y="1459"/>
                    <a:pt x="454" y="1429"/>
                    <a:pt x="468" y="1362"/>
                  </a:cubicBezTo>
                  <a:lnTo>
                    <a:pt x="468" y="628"/>
                  </a:lnTo>
                  <a:cubicBezTo>
                    <a:pt x="468" y="528"/>
                    <a:pt x="401" y="395"/>
                    <a:pt x="368" y="295"/>
                  </a:cubicBezTo>
                  <a:cubicBezTo>
                    <a:pt x="334" y="261"/>
                    <a:pt x="334" y="194"/>
                    <a:pt x="301" y="128"/>
                  </a:cubicBezTo>
                  <a:lnTo>
                    <a:pt x="168" y="28"/>
                  </a:lnTo>
                  <a:cubicBezTo>
                    <a:pt x="149" y="9"/>
                    <a:pt x="128" y="1"/>
                    <a:pt x="1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0"/>
            <p:cNvSpPr/>
            <p:nvPr/>
          </p:nvSpPr>
          <p:spPr>
            <a:xfrm>
              <a:off x="5551950" y="3845850"/>
              <a:ext cx="17225" cy="49775"/>
            </a:xfrm>
            <a:custGeom>
              <a:rect b="b" l="l" r="r" t="t"/>
              <a:pathLst>
                <a:path extrusionOk="0" h="1991" w="689">
                  <a:moveTo>
                    <a:pt x="451" y="1"/>
                  </a:moveTo>
                  <a:cubicBezTo>
                    <a:pt x="417" y="1"/>
                    <a:pt x="383" y="19"/>
                    <a:pt x="355" y="61"/>
                  </a:cubicBezTo>
                  <a:cubicBezTo>
                    <a:pt x="255" y="328"/>
                    <a:pt x="255" y="628"/>
                    <a:pt x="188" y="928"/>
                  </a:cubicBezTo>
                  <a:cubicBezTo>
                    <a:pt x="155" y="1229"/>
                    <a:pt x="121" y="1495"/>
                    <a:pt x="21" y="1796"/>
                  </a:cubicBezTo>
                  <a:cubicBezTo>
                    <a:pt x="1" y="1918"/>
                    <a:pt x="92" y="1990"/>
                    <a:pt x="182" y="1990"/>
                  </a:cubicBezTo>
                  <a:cubicBezTo>
                    <a:pt x="239" y="1990"/>
                    <a:pt x="295" y="1961"/>
                    <a:pt x="321" y="1896"/>
                  </a:cubicBezTo>
                  <a:cubicBezTo>
                    <a:pt x="455" y="1595"/>
                    <a:pt x="522" y="1295"/>
                    <a:pt x="588" y="995"/>
                  </a:cubicBezTo>
                  <a:cubicBezTo>
                    <a:pt x="655" y="728"/>
                    <a:pt x="688" y="395"/>
                    <a:pt x="588" y="94"/>
                  </a:cubicBezTo>
                  <a:cubicBezTo>
                    <a:pt x="550" y="36"/>
                    <a:pt x="500" y="1"/>
                    <a:pt x="4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0"/>
            <p:cNvSpPr/>
            <p:nvPr/>
          </p:nvSpPr>
          <p:spPr>
            <a:xfrm>
              <a:off x="5372350" y="3962450"/>
              <a:ext cx="44225" cy="15025"/>
            </a:xfrm>
            <a:custGeom>
              <a:rect b="b" l="l" r="r" t="t"/>
              <a:pathLst>
                <a:path extrusionOk="0" h="601" w="1769">
                  <a:moveTo>
                    <a:pt x="534" y="0"/>
                  </a:moveTo>
                  <a:cubicBezTo>
                    <a:pt x="434" y="0"/>
                    <a:pt x="300" y="0"/>
                    <a:pt x="167" y="67"/>
                  </a:cubicBezTo>
                  <a:cubicBezTo>
                    <a:pt x="0" y="100"/>
                    <a:pt x="0" y="301"/>
                    <a:pt x="134" y="401"/>
                  </a:cubicBezTo>
                  <a:cubicBezTo>
                    <a:pt x="267" y="434"/>
                    <a:pt x="334" y="467"/>
                    <a:pt x="467" y="501"/>
                  </a:cubicBezTo>
                  <a:cubicBezTo>
                    <a:pt x="601" y="567"/>
                    <a:pt x="701" y="567"/>
                    <a:pt x="834" y="567"/>
                  </a:cubicBezTo>
                  <a:cubicBezTo>
                    <a:pt x="1034" y="567"/>
                    <a:pt x="1301" y="601"/>
                    <a:pt x="1501" y="601"/>
                  </a:cubicBezTo>
                  <a:cubicBezTo>
                    <a:pt x="1601" y="601"/>
                    <a:pt x="1701" y="501"/>
                    <a:pt x="1701" y="434"/>
                  </a:cubicBezTo>
                  <a:cubicBezTo>
                    <a:pt x="1768" y="334"/>
                    <a:pt x="1668" y="234"/>
                    <a:pt x="1601" y="167"/>
                  </a:cubicBezTo>
                  <a:cubicBezTo>
                    <a:pt x="1368" y="134"/>
                    <a:pt x="1168" y="100"/>
                    <a:pt x="934" y="67"/>
                  </a:cubicBezTo>
                  <a:cubicBezTo>
                    <a:pt x="801" y="0"/>
                    <a:pt x="667" y="0"/>
                    <a:pt x="5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5" name="Google Shape;1035;p50"/>
          <p:cNvGrpSpPr/>
          <p:nvPr/>
        </p:nvGrpSpPr>
        <p:grpSpPr>
          <a:xfrm>
            <a:off x="558958" y="1712688"/>
            <a:ext cx="523523" cy="572709"/>
            <a:chOff x="5372350" y="3834175"/>
            <a:chExt cx="291900" cy="319325"/>
          </a:xfrm>
        </p:grpSpPr>
        <p:sp>
          <p:nvSpPr>
            <p:cNvPr id="1036" name="Google Shape;1036;p50"/>
            <p:cNvSpPr/>
            <p:nvPr/>
          </p:nvSpPr>
          <p:spPr>
            <a:xfrm>
              <a:off x="5435725" y="3898500"/>
              <a:ext cx="172350" cy="172650"/>
            </a:xfrm>
            <a:custGeom>
              <a:rect b="b" l="l" r="r" t="t"/>
              <a:pathLst>
                <a:path extrusionOk="0" h="6906" w="6894">
                  <a:moveTo>
                    <a:pt x="2973" y="1"/>
                  </a:moveTo>
                  <a:cubicBezTo>
                    <a:pt x="2741" y="1"/>
                    <a:pt x="2490" y="202"/>
                    <a:pt x="2469" y="457"/>
                  </a:cubicBezTo>
                  <a:lnTo>
                    <a:pt x="2235" y="2692"/>
                  </a:lnTo>
                  <a:cubicBezTo>
                    <a:pt x="1635" y="2892"/>
                    <a:pt x="1068" y="3159"/>
                    <a:pt x="467" y="3359"/>
                  </a:cubicBezTo>
                  <a:cubicBezTo>
                    <a:pt x="0" y="3526"/>
                    <a:pt x="67" y="4193"/>
                    <a:pt x="601" y="4226"/>
                  </a:cubicBezTo>
                  <a:cubicBezTo>
                    <a:pt x="1068" y="4226"/>
                    <a:pt x="1568" y="4293"/>
                    <a:pt x="2002" y="4360"/>
                  </a:cubicBezTo>
                  <a:cubicBezTo>
                    <a:pt x="1902" y="5027"/>
                    <a:pt x="1768" y="5694"/>
                    <a:pt x="1735" y="6394"/>
                  </a:cubicBezTo>
                  <a:cubicBezTo>
                    <a:pt x="1735" y="6628"/>
                    <a:pt x="1902" y="6795"/>
                    <a:pt x="2102" y="6828"/>
                  </a:cubicBezTo>
                  <a:cubicBezTo>
                    <a:pt x="2179" y="6867"/>
                    <a:pt x="2267" y="6905"/>
                    <a:pt x="2341" y="6905"/>
                  </a:cubicBezTo>
                  <a:cubicBezTo>
                    <a:pt x="2394" y="6905"/>
                    <a:pt x="2441" y="6884"/>
                    <a:pt x="2469" y="6828"/>
                  </a:cubicBezTo>
                  <a:cubicBezTo>
                    <a:pt x="2969" y="6161"/>
                    <a:pt x="3503" y="5494"/>
                    <a:pt x="4003" y="4827"/>
                  </a:cubicBezTo>
                  <a:cubicBezTo>
                    <a:pt x="4737" y="5027"/>
                    <a:pt x="5404" y="5294"/>
                    <a:pt x="6038" y="5627"/>
                  </a:cubicBezTo>
                  <a:cubicBezTo>
                    <a:pt x="6101" y="5650"/>
                    <a:pt x="6163" y="5660"/>
                    <a:pt x="6223" y="5660"/>
                  </a:cubicBezTo>
                  <a:cubicBezTo>
                    <a:pt x="6608" y="5660"/>
                    <a:pt x="6894" y="5235"/>
                    <a:pt x="6605" y="4860"/>
                  </a:cubicBezTo>
                  <a:cubicBezTo>
                    <a:pt x="6138" y="4326"/>
                    <a:pt x="5671" y="3793"/>
                    <a:pt x="5237" y="3192"/>
                  </a:cubicBezTo>
                  <a:cubicBezTo>
                    <a:pt x="5571" y="2792"/>
                    <a:pt x="5838" y="2392"/>
                    <a:pt x="6171" y="1991"/>
                  </a:cubicBezTo>
                  <a:cubicBezTo>
                    <a:pt x="6378" y="1755"/>
                    <a:pt x="6271" y="1335"/>
                    <a:pt x="5942" y="1335"/>
                  </a:cubicBezTo>
                  <a:cubicBezTo>
                    <a:pt x="5900" y="1335"/>
                    <a:pt x="5854" y="1342"/>
                    <a:pt x="5804" y="1357"/>
                  </a:cubicBezTo>
                  <a:cubicBezTo>
                    <a:pt x="5304" y="1558"/>
                    <a:pt x="4804" y="1724"/>
                    <a:pt x="4303" y="1891"/>
                  </a:cubicBezTo>
                  <a:cubicBezTo>
                    <a:pt x="3936" y="1357"/>
                    <a:pt x="3603" y="824"/>
                    <a:pt x="3303" y="223"/>
                  </a:cubicBezTo>
                  <a:cubicBezTo>
                    <a:pt x="3230" y="66"/>
                    <a:pt x="3105" y="1"/>
                    <a:pt x="29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50"/>
            <p:cNvSpPr/>
            <p:nvPr/>
          </p:nvSpPr>
          <p:spPr>
            <a:xfrm>
              <a:off x="5418200" y="3902400"/>
              <a:ext cx="45900" cy="38925"/>
            </a:xfrm>
            <a:custGeom>
              <a:rect b="b" l="l" r="r" t="t"/>
              <a:pathLst>
                <a:path extrusionOk="0" h="1557" w="1836">
                  <a:moveTo>
                    <a:pt x="303" y="1"/>
                  </a:moveTo>
                  <a:cubicBezTo>
                    <a:pt x="219" y="1"/>
                    <a:pt x="145" y="45"/>
                    <a:pt x="101" y="134"/>
                  </a:cubicBezTo>
                  <a:cubicBezTo>
                    <a:pt x="1" y="234"/>
                    <a:pt x="1" y="368"/>
                    <a:pt x="101" y="468"/>
                  </a:cubicBezTo>
                  <a:cubicBezTo>
                    <a:pt x="168" y="568"/>
                    <a:pt x="301" y="668"/>
                    <a:pt x="434" y="734"/>
                  </a:cubicBezTo>
                  <a:cubicBezTo>
                    <a:pt x="534" y="835"/>
                    <a:pt x="668" y="968"/>
                    <a:pt x="801" y="1035"/>
                  </a:cubicBezTo>
                  <a:cubicBezTo>
                    <a:pt x="1035" y="1201"/>
                    <a:pt x="1268" y="1368"/>
                    <a:pt x="1502" y="1535"/>
                  </a:cubicBezTo>
                  <a:cubicBezTo>
                    <a:pt x="1543" y="1549"/>
                    <a:pt x="1585" y="1557"/>
                    <a:pt x="1624" y="1557"/>
                  </a:cubicBezTo>
                  <a:cubicBezTo>
                    <a:pt x="1679" y="1557"/>
                    <a:pt x="1730" y="1541"/>
                    <a:pt x="1769" y="1502"/>
                  </a:cubicBezTo>
                  <a:cubicBezTo>
                    <a:pt x="1835" y="1402"/>
                    <a:pt x="1835" y="1302"/>
                    <a:pt x="1769" y="1201"/>
                  </a:cubicBezTo>
                  <a:cubicBezTo>
                    <a:pt x="1535" y="1001"/>
                    <a:pt x="1335" y="801"/>
                    <a:pt x="1135" y="634"/>
                  </a:cubicBezTo>
                  <a:cubicBezTo>
                    <a:pt x="1035" y="534"/>
                    <a:pt x="935" y="401"/>
                    <a:pt x="801" y="334"/>
                  </a:cubicBezTo>
                  <a:cubicBezTo>
                    <a:pt x="668" y="201"/>
                    <a:pt x="534" y="134"/>
                    <a:pt x="434" y="34"/>
                  </a:cubicBezTo>
                  <a:cubicBezTo>
                    <a:pt x="390" y="12"/>
                    <a:pt x="345" y="1"/>
                    <a:pt x="3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50"/>
            <p:cNvSpPr/>
            <p:nvPr/>
          </p:nvSpPr>
          <p:spPr>
            <a:xfrm>
              <a:off x="5379850" y="4053675"/>
              <a:ext cx="50050" cy="30025"/>
            </a:xfrm>
            <a:custGeom>
              <a:rect b="b" l="l" r="r" t="t"/>
              <a:pathLst>
                <a:path extrusionOk="0" h="1201" w="2002">
                  <a:moveTo>
                    <a:pt x="1810" y="1"/>
                  </a:moveTo>
                  <a:cubicBezTo>
                    <a:pt x="1775" y="1"/>
                    <a:pt x="1738" y="8"/>
                    <a:pt x="1702" y="21"/>
                  </a:cubicBezTo>
                  <a:cubicBezTo>
                    <a:pt x="1468" y="154"/>
                    <a:pt x="1201" y="287"/>
                    <a:pt x="968" y="354"/>
                  </a:cubicBezTo>
                  <a:cubicBezTo>
                    <a:pt x="834" y="421"/>
                    <a:pt x="701" y="488"/>
                    <a:pt x="567" y="521"/>
                  </a:cubicBezTo>
                  <a:cubicBezTo>
                    <a:pt x="534" y="588"/>
                    <a:pt x="501" y="588"/>
                    <a:pt x="401" y="588"/>
                  </a:cubicBezTo>
                  <a:cubicBezTo>
                    <a:pt x="301" y="621"/>
                    <a:pt x="200" y="621"/>
                    <a:pt x="134" y="688"/>
                  </a:cubicBezTo>
                  <a:cubicBezTo>
                    <a:pt x="34" y="788"/>
                    <a:pt x="0" y="955"/>
                    <a:pt x="67" y="1088"/>
                  </a:cubicBezTo>
                  <a:cubicBezTo>
                    <a:pt x="142" y="1163"/>
                    <a:pt x="236" y="1201"/>
                    <a:pt x="320" y="1201"/>
                  </a:cubicBezTo>
                  <a:cubicBezTo>
                    <a:pt x="349" y="1201"/>
                    <a:pt x="376" y="1196"/>
                    <a:pt x="401" y="1188"/>
                  </a:cubicBezTo>
                  <a:cubicBezTo>
                    <a:pt x="534" y="1155"/>
                    <a:pt x="567" y="1121"/>
                    <a:pt x="667" y="1021"/>
                  </a:cubicBezTo>
                  <a:cubicBezTo>
                    <a:pt x="701" y="1021"/>
                    <a:pt x="701" y="988"/>
                    <a:pt x="734" y="988"/>
                  </a:cubicBezTo>
                  <a:cubicBezTo>
                    <a:pt x="734" y="988"/>
                    <a:pt x="801" y="988"/>
                    <a:pt x="801" y="955"/>
                  </a:cubicBezTo>
                  <a:cubicBezTo>
                    <a:pt x="901" y="855"/>
                    <a:pt x="1001" y="821"/>
                    <a:pt x="1134" y="721"/>
                  </a:cubicBezTo>
                  <a:cubicBezTo>
                    <a:pt x="1368" y="588"/>
                    <a:pt x="1568" y="454"/>
                    <a:pt x="1835" y="287"/>
                  </a:cubicBezTo>
                  <a:cubicBezTo>
                    <a:pt x="2002" y="287"/>
                    <a:pt x="2002" y="154"/>
                    <a:pt x="1968" y="87"/>
                  </a:cubicBezTo>
                  <a:cubicBezTo>
                    <a:pt x="1926" y="24"/>
                    <a:pt x="1870"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0"/>
            <p:cNvSpPr/>
            <p:nvPr/>
          </p:nvSpPr>
          <p:spPr>
            <a:xfrm>
              <a:off x="5450725" y="4117300"/>
              <a:ext cx="24225" cy="34475"/>
            </a:xfrm>
            <a:custGeom>
              <a:rect b="b" l="l" r="r" t="t"/>
              <a:pathLst>
                <a:path extrusionOk="0" h="1379" w="969">
                  <a:moveTo>
                    <a:pt x="817" y="1"/>
                  </a:moveTo>
                  <a:cubicBezTo>
                    <a:pt x="777" y="1"/>
                    <a:pt x="734" y="23"/>
                    <a:pt x="701" y="77"/>
                  </a:cubicBezTo>
                  <a:cubicBezTo>
                    <a:pt x="568" y="244"/>
                    <a:pt x="501" y="411"/>
                    <a:pt x="368" y="578"/>
                  </a:cubicBezTo>
                  <a:cubicBezTo>
                    <a:pt x="334" y="645"/>
                    <a:pt x="301" y="745"/>
                    <a:pt x="201" y="778"/>
                  </a:cubicBezTo>
                  <a:cubicBezTo>
                    <a:pt x="167" y="811"/>
                    <a:pt x="167" y="878"/>
                    <a:pt x="134" y="911"/>
                  </a:cubicBezTo>
                  <a:cubicBezTo>
                    <a:pt x="67" y="945"/>
                    <a:pt x="34" y="1045"/>
                    <a:pt x="34" y="1078"/>
                  </a:cubicBezTo>
                  <a:cubicBezTo>
                    <a:pt x="1" y="1112"/>
                    <a:pt x="1" y="1212"/>
                    <a:pt x="34" y="1278"/>
                  </a:cubicBezTo>
                  <a:cubicBezTo>
                    <a:pt x="67" y="1378"/>
                    <a:pt x="134" y="1378"/>
                    <a:pt x="201" y="1378"/>
                  </a:cubicBezTo>
                  <a:cubicBezTo>
                    <a:pt x="301" y="1378"/>
                    <a:pt x="334" y="1312"/>
                    <a:pt x="368" y="1278"/>
                  </a:cubicBezTo>
                  <a:cubicBezTo>
                    <a:pt x="401" y="1245"/>
                    <a:pt x="401" y="1212"/>
                    <a:pt x="434" y="1145"/>
                  </a:cubicBezTo>
                  <a:cubicBezTo>
                    <a:pt x="501" y="1112"/>
                    <a:pt x="501" y="1078"/>
                    <a:pt x="501" y="1045"/>
                  </a:cubicBezTo>
                  <a:cubicBezTo>
                    <a:pt x="534" y="945"/>
                    <a:pt x="568" y="878"/>
                    <a:pt x="634" y="745"/>
                  </a:cubicBezTo>
                  <a:cubicBezTo>
                    <a:pt x="701" y="578"/>
                    <a:pt x="835" y="378"/>
                    <a:pt x="901" y="211"/>
                  </a:cubicBezTo>
                  <a:cubicBezTo>
                    <a:pt x="969" y="98"/>
                    <a:pt x="900" y="1"/>
                    <a:pt x="8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0"/>
            <p:cNvSpPr/>
            <p:nvPr/>
          </p:nvSpPr>
          <p:spPr>
            <a:xfrm>
              <a:off x="5555800" y="4072050"/>
              <a:ext cx="32550" cy="81450"/>
            </a:xfrm>
            <a:custGeom>
              <a:rect b="b" l="l" r="r" t="t"/>
              <a:pathLst>
                <a:path extrusionOk="0" h="3258" w="1302">
                  <a:moveTo>
                    <a:pt x="305" y="0"/>
                  </a:moveTo>
                  <a:cubicBezTo>
                    <a:pt x="152" y="0"/>
                    <a:pt x="1" y="103"/>
                    <a:pt x="1" y="286"/>
                  </a:cubicBezTo>
                  <a:cubicBezTo>
                    <a:pt x="1" y="853"/>
                    <a:pt x="101" y="1354"/>
                    <a:pt x="167" y="1854"/>
                  </a:cubicBezTo>
                  <a:cubicBezTo>
                    <a:pt x="201" y="2088"/>
                    <a:pt x="268" y="2354"/>
                    <a:pt x="334" y="2588"/>
                  </a:cubicBezTo>
                  <a:cubicBezTo>
                    <a:pt x="430" y="2876"/>
                    <a:pt x="527" y="3257"/>
                    <a:pt x="918" y="3257"/>
                  </a:cubicBezTo>
                  <a:cubicBezTo>
                    <a:pt x="934" y="3257"/>
                    <a:pt x="951" y="3256"/>
                    <a:pt x="968" y="3255"/>
                  </a:cubicBezTo>
                  <a:cubicBezTo>
                    <a:pt x="1135" y="3222"/>
                    <a:pt x="1268" y="3088"/>
                    <a:pt x="1302" y="2922"/>
                  </a:cubicBezTo>
                  <a:cubicBezTo>
                    <a:pt x="1302" y="2755"/>
                    <a:pt x="1202" y="2588"/>
                    <a:pt x="1168" y="2421"/>
                  </a:cubicBezTo>
                  <a:cubicBezTo>
                    <a:pt x="1101" y="2188"/>
                    <a:pt x="1001" y="1921"/>
                    <a:pt x="968" y="1721"/>
                  </a:cubicBezTo>
                  <a:lnTo>
                    <a:pt x="601" y="220"/>
                  </a:lnTo>
                  <a:cubicBezTo>
                    <a:pt x="556" y="69"/>
                    <a:pt x="430" y="0"/>
                    <a:pt x="3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50"/>
            <p:cNvSpPr/>
            <p:nvPr/>
          </p:nvSpPr>
          <p:spPr>
            <a:xfrm>
              <a:off x="5610850" y="3964950"/>
              <a:ext cx="53400" cy="15025"/>
            </a:xfrm>
            <a:custGeom>
              <a:rect b="b" l="l" r="r" t="t"/>
              <a:pathLst>
                <a:path extrusionOk="0" h="601" w="2136">
                  <a:moveTo>
                    <a:pt x="234" y="0"/>
                  </a:moveTo>
                  <a:cubicBezTo>
                    <a:pt x="67" y="0"/>
                    <a:pt x="0" y="234"/>
                    <a:pt x="167" y="267"/>
                  </a:cubicBezTo>
                  <a:cubicBezTo>
                    <a:pt x="467" y="367"/>
                    <a:pt x="801" y="401"/>
                    <a:pt x="1101" y="501"/>
                  </a:cubicBezTo>
                  <a:cubicBezTo>
                    <a:pt x="1268" y="534"/>
                    <a:pt x="1368" y="534"/>
                    <a:pt x="1535" y="567"/>
                  </a:cubicBezTo>
                  <a:cubicBezTo>
                    <a:pt x="1635" y="567"/>
                    <a:pt x="1701" y="601"/>
                    <a:pt x="1802" y="601"/>
                  </a:cubicBezTo>
                  <a:cubicBezTo>
                    <a:pt x="1902" y="601"/>
                    <a:pt x="1968" y="601"/>
                    <a:pt x="2068" y="567"/>
                  </a:cubicBezTo>
                  <a:cubicBezTo>
                    <a:pt x="2135" y="501"/>
                    <a:pt x="2135" y="401"/>
                    <a:pt x="2102" y="367"/>
                  </a:cubicBezTo>
                  <a:cubicBezTo>
                    <a:pt x="2068" y="334"/>
                    <a:pt x="1968" y="301"/>
                    <a:pt x="1902" y="234"/>
                  </a:cubicBezTo>
                  <a:cubicBezTo>
                    <a:pt x="1802" y="201"/>
                    <a:pt x="1735" y="201"/>
                    <a:pt x="1635" y="201"/>
                  </a:cubicBezTo>
                  <a:cubicBezTo>
                    <a:pt x="1468" y="167"/>
                    <a:pt x="1335" y="167"/>
                    <a:pt x="1168" y="100"/>
                  </a:cubicBezTo>
                  <a:cubicBezTo>
                    <a:pt x="834" y="67"/>
                    <a:pt x="567" y="0"/>
                    <a:pt x="2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0"/>
            <p:cNvSpPr/>
            <p:nvPr/>
          </p:nvSpPr>
          <p:spPr>
            <a:xfrm>
              <a:off x="5627525" y="4043325"/>
              <a:ext cx="27550" cy="25050"/>
            </a:xfrm>
            <a:custGeom>
              <a:rect b="b" l="l" r="r" t="t"/>
              <a:pathLst>
                <a:path extrusionOk="0" h="1002" w="1102">
                  <a:moveTo>
                    <a:pt x="234" y="1"/>
                  </a:moveTo>
                  <a:cubicBezTo>
                    <a:pt x="167" y="1"/>
                    <a:pt x="134" y="1"/>
                    <a:pt x="100" y="34"/>
                  </a:cubicBezTo>
                  <a:cubicBezTo>
                    <a:pt x="67" y="68"/>
                    <a:pt x="0" y="101"/>
                    <a:pt x="0" y="168"/>
                  </a:cubicBezTo>
                  <a:cubicBezTo>
                    <a:pt x="0" y="201"/>
                    <a:pt x="0" y="268"/>
                    <a:pt x="67" y="335"/>
                  </a:cubicBezTo>
                  <a:cubicBezTo>
                    <a:pt x="167" y="435"/>
                    <a:pt x="267" y="601"/>
                    <a:pt x="401" y="735"/>
                  </a:cubicBezTo>
                  <a:lnTo>
                    <a:pt x="467" y="835"/>
                  </a:lnTo>
                  <a:cubicBezTo>
                    <a:pt x="501" y="868"/>
                    <a:pt x="567" y="902"/>
                    <a:pt x="601" y="902"/>
                  </a:cubicBezTo>
                  <a:cubicBezTo>
                    <a:pt x="634" y="935"/>
                    <a:pt x="668" y="935"/>
                    <a:pt x="768" y="1002"/>
                  </a:cubicBezTo>
                  <a:lnTo>
                    <a:pt x="901" y="1002"/>
                  </a:lnTo>
                  <a:cubicBezTo>
                    <a:pt x="934" y="1002"/>
                    <a:pt x="934" y="1002"/>
                    <a:pt x="968" y="935"/>
                  </a:cubicBezTo>
                  <a:cubicBezTo>
                    <a:pt x="1001" y="902"/>
                    <a:pt x="1068" y="868"/>
                    <a:pt x="1068" y="835"/>
                  </a:cubicBezTo>
                  <a:cubicBezTo>
                    <a:pt x="1101" y="835"/>
                    <a:pt x="1101" y="768"/>
                    <a:pt x="1068" y="735"/>
                  </a:cubicBezTo>
                  <a:cubicBezTo>
                    <a:pt x="1001" y="701"/>
                    <a:pt x="1001" y="668"/>
                    <a:pt x="968" y="601"/>
                  </a:cubicBezTo>
                  <a:cubicBezTo>
                    <a:pt x="934" y="601"/>
                    <a:pt x="934" y="568"/>
                    <a:pt x="901" y="535"/>
                  </a:cubicBezTo>
                  <a:cubicBezTo>
                    <a:pt x="834" y="501"/>
                    <a:pt x="801" y="435"/>
                    <a:pt x="768" y="435"/>
                  </a:cubicBezTo>
                  <a:lnTo>
                    <a:pt x="801" y="501"/>
                  </a:lnTo>
                  <a:cubicBezTo>
                    <a:pt x="634" y="368"/>
                    <a:pt x="501" y="234"/>
                    <a:pt x="401" y="68"/>
                  </a:cubicBezTo>
                  <a:cubicBezTo>
                    <a:pt x="334" y="34"/>
                    <a:pt x="267"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0"/>
            <p:cNvSpPr/>
            <p:nvPr/>
          </p:nvSpPr>
          <p:spPr>
            <a:xfrm>
              <a:off x="5602400" y="3870400"/>
              <a:ext cx="22225" cy="30075"/>
            </a:xfrm>
            <a:custGeom>
              <a:rect b="b" l="l" r="r" t="t"/>
              <a:pathLst>
                <a:path extrusionOk="0" h="1203" w="889">
                  <a:moveTo>
                    <a:pt x="792" y="1"/>
                  </a:moveTo>
                  <a:cubicBezTo>
                    <a:pt x="774" y="1"/>
                    <a:pt x="755" y="5"/>
                    <a:pt x="739" y="13"/>
                  </a:cubicBezTo>
                  <a:lnTo>
                    <a:pt x="672" y="80"/>
                  </a:lnTo>
                  <a:lnTo>
                    <a:pt x="605" y="146"/>
                  </a:lnTo>
                  <a:cubicBezTo>
                    <a:pt x="572" y="180"/>
                    <a:pt x="572" y="247"/>
                    <a:pt x="505" y="280"/>
                  </a:cubicBezTo>
                  <a:cubicBezTo>
                    <a:pt x="472" y="347"/>
                    <a:pt x="438" y="447"/>
                    <a:pt x="338" y="513"/>
                  </a:cubicBezTo>
                  <a:cubicBezTo>
                    <a:pt x="272" y="680"/>
                    <a:pt x="138" y="847"/>
                    <a:pt x="71" y="1014"/>
                  </a:cubicBezTo>
                  <a:cubicBezTo>
                    <a:pt x="1" y="1108"/>
                    <a:pt x="80" y="1202"/>
                    <a:pt x="168" y="1202"/>
                  </a:cubicBezTo>
                  <a:cubicBezTo>
                    <a:pt x="204" y="1202"/>
                    <a:pt x="242" y="1186"/>
                    <a:pt x="272" y="1147"/>
                  </a:cubicBezTo>
                  <a:cubicBezTo>
                    <a:pt x="338" y="980"/>
                    <a:pt x="472" y="814"/>
                    <a:pt x="572" y="647"/>
                  </a:cubicBezTo>
                  <a:cubicBezTo>
                    <a:pt x="605" y="580"/>
                    <a:pt x="638" y="480"/>
                    <a:pt x="739" y="413"/>
                  </a:cubicBezTo>
                  <a:cubicBezTo>
                    <a:pt x="772" y="347"/>
                    <a:pt x="772" y="313"/>
                    <a:pt x="805" y="280"/>
                  </a:cubicBezTo>
                  <a:cubicBezTo>
                    <a:pt x="805" y="247"/>
                    <a:pt x="839" y="247"/>
                    <a:pt x="839" y="180"/>
                  </a:cubicBezTo>
                  <a:lnTo>
                    <a:pt x="839" y="113"/>
                  </a:lnTo>
                  <a:cubicBezTo>
                    <a:pt x="889" y="38"/>
                    <a:pt x="845"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50"/>
            <p:cNvSpPr/>
            <p:nvPr/>
          </p:nvSpPr>
          <p:spPr>
            <a:xfrm>
              <a:off x="5493250" y="3834175"/>
              <a:ext cx="11700" cy="36475"/>
            </a:xfrm>
            <a:custGeom>
              <a:rect b="b" l="l" r="r" t="t"/>
              <a:pathLst>
                <a:path extrusionOk="0" h="1459" w="468">
                  <a:moveTo>
                    <a:pt x="107" y="1"/>
                  </a:moveTo>
                  <a:cubicBezTo>
                    <a:pt x="53" y="1"/>
                    <a:pt x="1" y="56"/>
                    <a:pt x="1" y="128"/>
                  </a:cubicBezTo>
                  <a:lnTo>
                    <a:pt x="1" y="295"/>
                  </a:lnTo>
                  <a:cubicBezTo>
                    <a:pt x="1" y="361"/>
                    <a:pt x="34" y="395"/>
                    <a:pt x="34" y="428"/>
                  </a:cubicBezTo>
                  <a:cubicBezTo>
                    <a:pt x="101" y="528"/>
                    <a:pt x="101" y="628"/>
                    <a:pt x="134" y="728"/>
                  </a:cubicBezTo>
                  <a:cubicBezTo>
                    <a:pt x="168" y="895"/>
                    <a:pt x="168" y="1095"/>
                    <a:pt x="168" y="1295"/>
                  </a:cubicBezTo>
                  <a:cubicBezTo>
                    <a:pt x="168" y="1395"/>
                    <a:pt x="263" y="1459"/>
                    <a:pt x="346" y="1459"/>
                  </a:cubicBezTo>
                  <a:cubicBezTo>
                    <a:pt x="403" y="1459"/>
                    <a:pt x="454" y="1429"/>
                    <a:pt x="468" y="1362"/>
                  </a:cubicBezTo>
                  <a:lnTo>
                    <a:pt x="468" y="628"/>
                  </a:lnTo>
                  <a:cubicBezTo>
                    <a:pt x="468" y="528"/>
                    <a:pt x="401" y="395"/>
                    <a:pt x="368" y="295"/>
                  </a:cubicBezTo>
                  <a:cubicBezTo>
                    <a:pt x="334" y="261"/>
                    <a:pt x="334" y="194"/>
                    <a:pt x="301" y="128"/>
                  </a:cubicBezTo>
                  <a:lnTo>
                    <a:pt x="168" y="28"/>
                  </a:lnTo>
                  <a:cubicBezTo>
                    <a:pt x="149" y="9"/>
                    <a:pt x="128" y="1"/>
                    <a:pt x="1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0"/>
            <p:cNvSpPr/>
            <p:nvPr/>
          </p:nvSpPr>
          <p:spPr>
            <a:xfrm>
              <a:off x="5551950" y="3845850"/>
              <a:ext cx="17225" cy="49775"/>
            </a:xfrm>
            <a:custGeom>
              <a:rect b="b" l="l" r="r" t="t"/>
              <a:pathLst>
                <a:path extrusionOk="0" h="1991" w="689">
                  <a:moveTo>
                    <a:pt x="451" y="1"/>
                  </a:moveTo>
                  <a:cubicBezTo>
                    <a:pt x="417" y="1"/>
                    <a:pt x="383" y="19"/>
                    <a:pt x="355" y="61"/>
                  </a:cubicBezTo>
                  <a:cubicBezTo>
                    <a:pt x="255" y="328"/>
                    <a:pt x="255" y="628"/>
                    <a:pt x="188" y="928"/>
                  </a:cubicBezTo>
                  <a:cubicBezTo>
                    <a:pt x="155" y="1229"/>
                    <a:pt x="121" y="1495"/>
                    <a:pt x="21" y="1796"/>
                  </a:cubicBezTo>
                  <a:cubicBezTo>
                    <a:pt x="1" y="1918"/>
                    <a:pt x="92" y="1990"/>
                    <a:pt x="182" y="1990"/>
                  </a:cubicBezTo>
                  <a:cubicBezTo>
                    <a:pt x="239" y="1990"/>
                    <a:pt x="295" y="1961"/>
                    <a:pt x="321" y="1896"/>
                  </a:cubicBezTo>
                  <a:cubicBezTo>
                    <a:pt x="455" y="1595"/>
                    <a:pt x="522" y="1295"/>
                    <a:pt x="588" y="995"/>
                  </a:cubicBezTo>
                  <a:cubicBezTo>
                    <a:pt x="655" y="728"/>
                    <a:pt x="688" y="395"/>
                    <a:pt x="588" y="94"/>
                  </a:cubicBezTo>
                  <a:cubicBezTo>
                    <a:pt x="550" y="36"/>
                    <a:pt x="500" y="1"/>
                    <a:pt x="4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50"/>
            <p:cNvSpPr/>
            <p:nvPr/>
          </p:nvSpPr>
          <p:spPr>
            <a:xfrm>
              <a:off x="5372350" y="3962450"/>
              <a:ext cx="44225" cy="15025"/>
            </a:xfrm>
            <a:custGeom>
              <a:rect b="b" l="l" r="r" t="t"/>
              <a:pathLst>
                <a:path extrusionOk="0" h="601" w="1769">
                  <a:moveTo>
                    <a:pt x="534" y="0"/>
                  </a:moveTo>
                  <a:cubicBezTo>
                    <a:pt x="434" y="0"/>
                    <a:pt x="300" y="0"/>
                    <a:pt x="167" y="67"/>
                  </a:cubicBezTo>
                  <a:cubicBezTo>
                    <a:pt x="0" y="100"/>
                    <a:pt x="0" y="301"/>
                    <a:pt x="134" y="401"/>
                  </a:cubicBezTo>
                  <a:cubicBezTo>
                    <a:pt x="267" y="434"/>
                    <a:pt x="334" y="467"/>
                    <a:pt x="467" y="501"/>
                  </a:cubicBezTo>
                  <a:cubicBezTo>
                    <a:pt x="601" y="567"/>
                    <a:pt x="701" y="567"/>
                    <a:pt x="834" y="567"/>
                  </a:cubicBezTo>
                  <a:cubicBezTo>
                    <a:pt x="1034" y="567"/>
                    <a:pt x="1301" y="601"/>
                    <a:pt x="1501" y="601"/>
                  </a:cubicBezTo>
                  <a:cubicBezTo>
                    <a:pt x="1601" y="601"/>
                    <a:pt x="1701" y="501"/>
                    <a:pt x="1701" y="434"/>
                  </a:cubicBezTo>
                  <a:cubicBezTo>
                    <a:pt x="1768" y="334"/>
                    <a:pt x="1668" y="234"/>
                    <a:pt x="1601" y="167"/>
                  </a:cubicBezTo>
                  <a:cubicBezTo>
                    <a:pt x="1368" y="134"/>
                    <a:pt x="1168" y="100"/>
                    <a:pt x="934" y="67"/>
                  </a:cubicBezTo>
                  <a:cubicBezTo>
                    <a:pt x="801" y="0"/>
                    <a:pt x="667" y="0"/>
                    <a:pt x="5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7" name="Google Shape;1047;p50"/>
          <p:cNvGrpSpPr/>
          <p:nvPr/>
        </p:nvGrpSpPr>
        <p:grpSpPr>
          <a:xfrm>
            <a:off x="1150858" y="3012413"/>
            <a:ext cx="523523" cy="572709"/>
            <a:chOff x="5372350" y="3834175"/>
            <a:chExt cx="291900" cy="319325"/>
          </a:xfrm>
        </p:grpSpPr>
        <p:sp>
          <p:nvSpPr>
            <p:cNvPr id="1048" name="Google Shape;1048;p50"/>
            <p:cNvSpPr/>
            <p:nvPr/>
          </p:nvSpPr>
          <p:spPr>
            <a:xfrm>
              <a:off x="5435725" y="3898500"/>
              <a:ext cx="172350" cy="172650"/>
            </a:xfrm>
            <a:custGeom>
              <a:rect b="b" l="l" r="r" t="t"/>
              <a:pathLst>
                <a:path extrusionOk="0" h="6906" w="6894">
                  <a:moveTo>
                    <a:pt x="2973" y="1"/>
                  </a:moveTo>
                  <a:cubicBezTo>
                    <a:pt x="2741" y="1"/>
                    <a:pt x="2490" y="202"/>
                    <a:pt x="2469" y="457"/>
                  </a:cubicBezTo>
                  <a:lnTo>
                    <a:pt x="2235" y="2692"/>
                  </a:lnTo>
                  <a:cubicBezTo>
                    <a:pt x="1635" y="2892"/>
                    <a:pt x="1068" y="3159"/>
                    <a:pt x="467" y="3359"/>
                  </a:cubicBezTo>
                  <a:cubicBezTo>
                    <a:pt x="0" y="3526"/>
                    <a:pt x="67" y="4193"/>
                    <a:pt x="601" y="4226"/>
                  </a:cubicBezTo>
                  <a:cubicBezTo>
                    <a:pt x="1068" y="4226"/>
                    <a:pt x="1568" y="4293"/>
                    <a:pt x="2002" y="4360"/>
                  </a:cubicBezTo>
                  <a:cubicBezTo>
                    <a:pt x="1902" y="5027"/>
                    <a:pt x="1768" y="5694"/>
                    <a:pt x="1735" y="6394"/>
                  </a:cubicBezTo>
                  <a:cubicBezTo>
                    <a:pt x="1735" y="6628"/>
                    <a:pt x="1902" y="6795"/>
                    <a:pt x="2102" y="6828"/>
                  </a:cubicBezTo>
                  <a:cubicBezTo>
                    <a:pt x="2179" y="6867"/>
                    <a:pt x="2267" y="6905"/>
                    <a:pt x="2341" y="6905"/>
                  </a:cubicBezTo>
                  <a:cubicBezTo>
                    <a:pt x="2394" y="6905"/>
                    <a:pt x="2441" y="6884"/>
                    <a:pt x="2469" y="6828"/>
                  </a:cubicBezTo>
                  <a:cubicBezTo>
                    <a:pt x="2969" y="6161"/>
                    <a:pt x="3503" y="5494"/>
                    <a:pt x="4003" y="4827"/>
                  </a:cubicBezTo>
                  <a:cubicBezTo>
                    <a:pt x="4737" y="5027"/>
                    <a:pt x="5404" y="5294"/>
                    <a:pt x="6038" y="5627"/>
                  </a:cubicBezTo>
                  <a:cubicBezTo>
                    <a:pt x="6101" y="5650"/>
                    <a:pt x="6163" y="5660"/>
                    <a:pt x="6223" y="5660"/>
                  </a:cubicBezTo>
                  <a:cubicBezTo>
                    <a:pt x="6608" y="5660"/>
                    <a:pt x="6894" y="5235"/>
                    <a:pt x="6605" y="4860"/>
                  </a:cubicBezTo>
                  <a:cubicBezTo>
                    <a:pt x="6138" y="4326"/>
                    <a:pt x="5671" y="3793"/>
                    <a:pt x="5237" y="3192"/>
                  </a:cubicBezTo>
                  <a:cubicBezTo>
                    <a:pt x="5571" y="2792"/>
                    <a:pt x="5838" y="2392"/>
                    <a:pt x="6171" y="1991"/>
                  </a:cubicBezTo>
                  <a:cubicBezTo>
                    <a:pt x="6378" y="1755"/>
                    <a:pt x="6271" y="1335"/>
                    <a:pt x="5942" y="1335"/>
                  </a:cubicBezTo>
                  <a:cubicBezTo>
                    <a:pt x="5900" y="1335"/>
                    <a:pt x="5854" y="1342"/>
                    <a:pt x="5804" y="1357"/>
                  </a:cubicBezTo>
                  <a:cubicBezTo>
                    <a:pt x="5304" y="1558"/>
                    <a:pt x="4804" y="1724"/>
                    <a:pt x="4303" y="1891"/>
                  </a:cubicBezTo>
                  <a:cubicBezTo>
                    <a:pt x="3936" y="1357"/>
                    <a:pt x="3603" y="824"/>
                    <a:pt x="3303" y="223"/>
                  </a:cubicBezTo>
                  <a:cubicBezTo>
                    <a:pt x="3230" y="66"/>
                    <a:pt x="3105" y="1"/>
                    <a:pt x="29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50"/>
            <p:cNvSpPr/>
            <p:nvPr/>
          </p:nvSpPr>
          <p:spPr>
            <a:xfrm>
              <a:off x="5418200" y="3902400"/>
              <a:ext cx="45900" cy="38925"/>
            </a:xfrm>
            <a:custGeom>
              <a:rect b="b" l="l" r="r" t="t"/>
              <a:pathLst>
                <a:path extrusionOk="0" h="1557" w="1836">
                  <a:moveTo>
                    <a:pt x="303" y="1"/>
                  </a:moveTo>
                  <a:cubicBezTo>
                    <a:pt x="219" y="1"/>
                    <a:pt x="145" y="45"/>
                    <a:pt x="101" y="134"/>
                  </a:cubicBezTo>
                  <a:cubicBezTo>
                    <a:pt x="1" y="234"/>
                    <a:pt x="1" y="368"/>
                    <a:pt x="101" y="468"/>
                  </a:cubicBezTo>
                  <a:cubicBezTo>
                    <a:pt x="168" y="568"/>
                    <a:pt x="301" y="668"/>
                    <a:pt x="434" y="734"/>
                  </a:cubicBezTo>
                  <a:cubicBezTo>
                    <a:pt x="534" y="835"/>
                    <a:pt x="668" y="968"/>
                    <a:pt x="801" y="1035"/>
                  </a:cubicBezTo>
                  <a:cubicBezTo>
                    <a:pt x="1035" y="1201"/>
                    <a:pt x="1268" y="1368"/>
                    <a:pt x="1502" y="1535"/>
                  </a:cubicBezTo>
                  <a:cubicBezTo>
                    <a:pt x="1543" y="1549"/>
                    <a:pt x="1585" y="1557"/>
                    <a:pt x="1624" y="1557"/>
                  </a:cubicBezTo>
                  <a:cubicBezTo>
                    <a:pt x="1679" y="1557"/>
                    <a:pt x="1730" y="1541"/>
                    <a:pt x="1769" y="1502"/>
                  </a:cubicBezTo>
                  <a:cubicBezTo>
                    <a:pt x="1835" y="1402"/>
                    <a:pt x="1835" y="1302"/>
                    <a:pt x="1769" y="1201"/>
                  </a:cubicBezTo>
                  <a:cubicBezTo>
                    <a:pt x="1535" y="1001"/>
                    <a:pt x="1335" y="801"/>
                    <a:pt x="1135" y="634"/>
                  </a:cubicBezTo>
                  <a:cubicBezTo>
                    <a:pt x="1035" y="534"/>
                    <a:pt x="935" y="401"/>
                    <a:pt x="801" y="334"/>
                  </a:cubicBezTo>
                  <a:cubicBezTo>
                    <a:pt x="668" y="201"/>
                    <a:pt x="534" y="134"/>
                    <a:pt x="434" y="34"/>
                  </a:cubicBezTo>
                  <a:cubicBezTo>
                    <a:pt x="390" y="12"/>
                    <a:pt x="345" y="1"/>
                    <a:pt x="3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0"/>
            <p:cNvSpPr/>
            <p:nvPr/>
          </p:nvSpPr>
          <p:spPr>
            <a:xfrm>
              <a:off x="5379850" y="4053675"/>
              <a:ext cx="50050" cy="30025"/>
            </a:xfrm>
            <a:custGeom>
              <a:rect b="b" l="l" r="r" t="t"/>
              <a:pathLst>
                <a:path extrusionOk="0" h="1201" w="2002">
                  <a:moveTo>
                    <a:pt x="1810" y="1"/>
                  </a:moveTo>
                  <a:cubicBezTo>
                    <a:pt x="1775" y="1"/>
                    <a:pt x="1738" y="8"/>
                    <a:pt x="1702" y="21"/>
                  </a:cubicBezTo>
                  <a:cubicBezTo>
                    <a:pt x="1468" y="154"/>
                    <a:pt x="1201" y="287"/>
                    <a:pt x="968" y="354"/>
                  </a:cubicBezTo>
                  <a:cubicBezTo>
                    <a:pt x="834" y="421"/>
                    <a:pt x="701" y="488"/>
                    <a:pt x="567" y="521"/>
                  </a:cubicBezTo>
                  <a:cubicBezTo>
                    <a:pt x="534" y="588"/>
                    <a:pt x="501" y="588"/>
                    <a:pt x="401" y="588"/>
                  </a:cubicBezTo>
                  <a:cubicBezTo>
                    <a:pt x="301" y="621"/>
                    <a:pt x="200" y="621"/>
                    <a:pt x="134" y="688"/>
                  </a:cubicBezTo>
                  <a:cubicBezTo>
                    <a:pt x="34" y="788"/>
                    <a:pt x="0" y="955"/>
                    <a:pt x="67" y="1088"/>
                  </a:cubicBezTo>
                  <a:cubicBezTo>
                    <a:pt x="142" y="1163"/>
                    <a:pt x="236" y="1201"/>
                    <a:pt x="320" y="1201"/>
                  </a:cubicBezTo>
                  <a:cubicBezTo>
                    <a:pt x="349" y="1201"/>
                    <a:pt x="376" y="1196"/>
                    <a:pt x="401" y="1188"/>
                  </a:cubicBezTo>
                  <a:cubicBezTo>
                    <a:pt x="534" y="1155"/>
                    <a:pt x="567" y="1121"/>
                    <a:pt x="667" y="1021"/>
                  </a:cubicBezTo>
                  <a:cubicBezTo>
                    <a:pt x="701" y="1021"/>
                    <a:pt x="701" y="988"/>
                    <a:pt x="734" y="988"/>
                  </a:cubicBezTo>
                  <a:cubicBezTo>
                    <a:pt x="734" y="988"/>
                    <a:pt x="801" y="988"/>
                    <a:pt x="801" y="955"/>
                  </a:cubicBezTo>
                  <a:cubicBezTo>
                    <a:pt x="901" y="855"/>
                    <a:pt x="1001" y="821"/>
                    <a:pt x="1134" y="721"/>
                  </a:cubicBezTo>
                  <a:cubicBezTo>
                    <a:pt x="1368" y="588"/>
                    <a:pt x="1568" y="454"/>
                    <a:pt x="1835" y="287"/>
                  </a:cubicBezTo>
                  <a:cubicBezTo>
                    <a:pt x="2002" y="287"/>
                    <a:pt x="2002" y="154"/>
                    <a:pt x="1968" y="87"/>
                  </a:cubicBezTo>
                  <a:cubicBezTo>
                    <a:pt x="1926" y="24"/>
                    <a:pt x="1870"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0"/>
            <p:cNvSpPr/>
            <p:nvPr/>
          </p:nvSpPr>
          <p:spPr>
            <a:xfrm>
              <a:off x="5450725" y="4117300"/>
              <a:ext cx="24225" cy="34475"/>
            </a:xfrm>
            <a:custGeom>
              <a:rect b="b" l="l" r="r" t="t"/>
              <a:pathLst>
                <a:path extrusionOk="0" h="1379" w="969">
                  <a:moveTo>
                    <a:pt x="817" y="1"/>
                  </a:moveTo>
                  <a:cubicBezTo>
                    <a:pt x="777" y="1"/>
                    <a:pt x="734" y="23"/>
                    <a:pt x="701" y="77"/>
                  </a:cubicBezTo>
                  <a:cubicBezTo>
                    <a:pt x="568" y="244"/>
                    <a:pt x="501" y="411"/>
                    <a:pt x="368" y="578"/>
                  </a:cubicBezTo>
                  <a:cubicBezTo>
                    <a:pt x="334" y="645"/>
                    <a:pt x="301" y="745"/>
                    <a:pt x="201" y="778"/>
                  </a:cubicBezTo>
                  <a:cubicBezTo>
                    <a:pt x="167" y="811"/>
                    <a:pt x="167" y="878"/>
                    <a:pt x="134" y="911"/>
                  </a:cubicBezTo>
                  <a:cubicBezTo>
                    <a:pt x="67" y="945"/>
                    <a:pt x="34" y="1045"/>
                    <a:pt x="34" y="1078"/>
                  </a:cubicBezTo>
                  <a:cubicBezTo>
                    <a:pt x="1" y="1112"/>
                    <a:pt x="1" y="1212"/>
                    <a:pt x="34" y="1278"/>
                  </a:cubicBezTo>
                  <a:cubicBezTo>
                    <a:pt x="67" y="1378"/>
                    <a:pt x="134" y="1378"/>
                    <a:pt x="201" y="1378"/>
                  </a:cubicBezTo>
                  <a:cubicBezTo>
                    <a:pt x="301" y="1378"/>
                    <a:pt x="334" y="1312"/>
                    <a:pt x="368" y="1278"/>
                  </a:cubicBezTo>
                  <a:cubicBezTo>
                    <a:pt x="401" y="1245"/>
                    <a:pt x="401" y="1212"/>
                    <a:pt x="434" y="1145"/>
                  </a:cubicBezTo>
                  <a:cubicBezTo>
                    <a:pt x="501" y="1112"/>
                    <a:pt x="501" y="1078"/>
                    <a:pt x="501" y="1045"/>
                  </a:cubicBezTo>
                  <a:cubicBezTo>
                    <a:pt x="534" y="945"/>
                    <a:pt x="568" y="878"/>
                    <a:pt x="634" y="745"/>
                  </a:cubicBezTo>
                  <a:cubicBezTo>
                    <a:pt x="701" y="578"/>
                    <a:pt x="835" y="378"/>
                    <a:pt x="901" y="211"/>
                  </a:cubicBezTo>
                  <a:cubicBezTo>
                    <a:pt x="969" y="98"/>
                    <a:pt x="900" y="1"/>
                    <a:pt x="8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50"/>
            <p:cNvSpPr/>
            <p:nvPr/>
          </p:nvSpPr>
          <p:spPr>
            <a:xfrm>
              <a:off x="5555800" y="4072050"/>
              <a:ext cx="32550" cy="81450"/>
            </a:xfrm>
            <a:custGeom>
              <a:rect b="b" l="l" r="r" t="t"/>
              <a:pathLst>
                <a:path extrusionOk="0" h="3258" w="1302">
                  <a:moveTo>
                    <a:pt x="305" y="0"/>
                  </a:moveTo>
                  <a:cubicBezTo>
                    <a:pt x="152" y="0"/>
                    <a:pt x="1" y="103"/>
                    <a:pt x="1" y="286"/>
                  </a:cubicBezTo>
                  <a:cubicBezTo>
                    <a:pt x="1" y="853"/>
                    <a:pt x="101" y="1354"/>
                    <a:pt x="167" y="1854"/>
                  </a:cubicBezTo>
                  <a:cubicBezTo>
                    <a:pt x="201" y="2088"/>
                    <a:pt x="268" y="2354"/>
                    <a:pt x="334" y="2588"/>
                  </a:cubicBezTo>
                  <a:cubicBezTo>
                    <a:pt x="430" y="2876"/>
                    <a:pt x="527" y="3257"/>
                    <a:pt x="918" y="3257"/>
                  </a:cubicBezTo>
                  <a:cubicBezTo>
                    <a:pt x="934" y="3257"/>
                    <a:pt x="951" y="3256"/>
                    <a:pt x="968" y="3255"/>
                  </a:cubicBezTo>
                  <a:cubicBezTo>
                    <a:pt x="1135" y="3222"/>
                    <a:pt x="1268" y="3088"/>
                    <a:pt x="1302" y="2922"/>
                  </a:cubicBezTo>
                  <a:cubicBezTo>
                    <a:pt x="1302" y="2755"/>
                    <a:pt x="1202" y="2588"/>
                    <a:pt x="1168" y="2421"/>
                  </a:cubicBezTo>
                  <a:cubicBezTo>
                    <a:pt x="1101" y="2188"/>
                    <a:pt x="1001" y="1921"/>
                    <a:pt x="968" y="1721"/>
                  </a:cubicBezTo>
                  <a:lnTo>
                    <a:pt x="601" y="220"/>
                  </a:lnTo>
                  <a:cubicBezTo>
                    <a:pt x="556" y="69"/>
                    <a:pt x="430" y="0"/>
                    <a:pt x="3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0"/>
            <p:cNvSpPr/>
            <p:nvPr/>
          </p:nvSpPr>
          <p:spPr>
            <a:xfrm>
              <a:off x="5610850" y="3964950"/>
              <a:ext cx="53400" cy="15025"/>
            </a:xfrm>
            <a:custGeom>
              <a:rect b="b" l="l" r="r" t="t"/>
              <a:pathLst>
                <a:path extrusionOk="0" h="601" w="2136">
                  <a:moveTo>
                    <a:pt x="234" y="0"/>
                  </a:moveTo>
                  <a:cubicBezTo>
                    <a:pt x="67" y="0"/>
                    <a:pt x="0" y="234"/>
                    <a:pt x="167" y="267"/>
                  </a:cubicBezTo>
                  <a:cubicBezTo>
                    <a:pt x="467" y="367"/>
                    <a:pt x="801" y="401"/>
                    <a:pt x="1101" y="501"/>
                  </a:cubicBezTo>
                  <a:cubicBezTo>
                    <a:pt x="1268" y="534"/>
                    <a:pt x="1368" y="534"/>
                    <a:pt x="1535" y="567"/>
                  </a:cubicBezTo>
                  <a:cubicBezTo>
                    <a:pt x="1635" y="567"/>
                    <a:pt x="1701" y="601"/>
                    <a:pt x="1802" y="601"/>
                  </a:cubicBezTo>
                  <a:cubicBezTo>
                    <a:pt x="1902" y="601"/>
                    <a:pt x="1968" y="601"/>
                    <a:pt x="2068" y="567"/>
                  </a:cubicBezTo>
                  <a:cubicBezTo>
                    <a:pt x="2135" y="501"/>
                    <a:pt x="2135" y="401"/>
                    <a:pt x="2102" y="367"/>
                  </a:cubicBezTo>
                  <a:cubicBezTo>
                    <a:pt x="2068" y="334"/>
                    <a:pt x="1968" y="301"/>
                    <a:pt x="1902" y="234"/>
                  </a:cubicBezTo>
                  <a:cubicBezTo>
                    <a:pt x="1802" y="201"/>
                    <a:pt x="1735" y="201"/>
                    <a:pt x="1635" y="201"/>
                  </a:cubicBezTo>
                  <a:cubicBezTo>
                    <a:pt x="1468" y="167"/>
                    <a:pt x="1335" y="167"/>
                    <a:pt x="1168" y="100"/>
                  </a:cubicBezTo>
                  <a:cubicBezTo>
                    <a:pt x="834" y="67"/>
                    <a:pt x="567" y="0"/>
                    <a:pt x="2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0"/>
            <p:cNvSpPr/>
            <p:nvPr/>
          </p:nvSpPr>
          <p:spPr>
            <a:xfrm>
              <a:off x="5627525" y="4043325"/>
              <a:ext cx="27550" cy="25050"/>
            </a:xfrm>
            <a:custGeom>
              <a:rect b="b" l="l" r="r" t="t"/>
              <a:pathLst>
                <a:path extrusionOk="0" h="1002" w="1102">
                  <a:moveTo>
                    <a:pt x="234" y="1"/>
                  </a:moveTo>
                  <a:cubicBezTo>
                    <a:pt x="167" y="1"/>
                    <a:pt x="134" y="1"/>
                    <a:pt x="100" y="34"/>
                  </a:cubicBezTo>
                  <a:cubicBezTo>
                    <a:pt x="67" y="68"/>
                    <a:pt x="0" y="101"/>
                    <a:pt x="0" y="168"/>
                  </a:cubicBezTo>
                  <a:cubicBezTo>
                    <a:pt x="0" y="201"/>
                    <a:pt x="0" y="268"/>
                    <a:pt x="67" y="335"/>
                  </a:cubicBezTo>
                  <a:cubicBezTo>
                    <a:pt x="167" y="435"/>
                    <a:pt x="267" y="601"/>
                    <a:pt x="401" y="735"/>
                  </a:cubicBezTo>
                  <a:lnTo>
                    <a:pt x="467" y="835"/>
                  </a:lnTo>
                  <a:cubicBezTo>
                    <a:pt x="501" y="868"/>
                    <a:pt x="567" y="902"/>
                    <a:pt x="601" y="902"/>
                  </a:cubicBezTo>
                  <a:cubicBezTo>
                    <a:pt x="634" y="935"/>
                    <a:pt x="668" y="935"/>
                    <a:pt x="768" y="1002"/>
                  </a:cubicBezTo>
                  <a:lnTo>
                    <a:pt x="901" y="1002"/>
                  </a:lnTo>
                  <a:cubicBezTo>
                    <a:pt x="934" y="1002"/>
                    <a:pt x="934" y="1002"/>
                    <a:pt x="968" y="935"/>
                  </a:cubicBezTo>
                  <a:cubicBezTo>
                    <a:pt x="1001" y="902"/>
                    <a:pt x="1068" y="868"/>
                    <a:pt x="1068" y="835"/>
                  </a:cubicBezTo>
                  <a:cubicBezTo>
                    <a:pt x="1101" y="835"/>
                    <a:pt x="1101" y="768"/>
                    <a:pt x="1068" y="735"/>
                  </a:cubicBezTo>
                  <a:cubicBezTo>
                    <a:pt x="1001" y="701"/>
                    <a:pt x="1001" y="668"/>
                    <a:pt x="968" y="601"/>
                  </a:cubicBezTo>
                  <a:cubicBezTo>
                    <a:pt x="934" y="601"/>
                    <a:pt x="934" y="568"/>
                    <a:pt x="901" y="535"/>
                  </a:cubicBezTo>
                  <a:cubicBezTo>
                    <a:pt x="834" y="501"/>
                    <a:pt x="801" y="435"/>
                    <a:pt x="768" y="435"/>
                  </a:cubicBezTo>
                  <a:lnTo>
                    <a:pt x="801" y="501"/>
                  </a:lnTo>
                  <a:cubicBezTo>
                    <a:pt x="634" y="368"/>
                    <a:pt x="501" y="234"/>
                    <a:pt x="401" y="68"/>
                  </a:cubicBezTo>
                  <a:cubicBezTo>
                    <a:pt x="334" y="34"/>
                    <a:pt x="267"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0"/>
            <p:cNvSpPr/>
            <p:nvPr/>
          </p:nvSpPr>
          <p:spPr>
            <a:xfrm>
              <a:off x="5602400" y="3870400"/>
              <a:ext cx="22225" cy="30075"/>
            </a:xfrm>
            <a:custGeom>
              <a:rect b="b" l="l" r="r" t="t"/>
              <a:pathLst>
                <a:path extrusionOk="0" h="1203" w="889">
                  <a:moveTo>
                    <a:pt x="792" y="1"/>
                  </a:moveTo>
                  <a:cubicBezTo>
                    <a:pt x="774" y="1"/>
                    <a:pt x="755" y="5"/>
                    <a:pt x="739" y="13"/>
                  </a:cubicBezTo>
                  <a:lnTo>
                    <a:pt x="672" y="80"/>
                  </a:lnTo>
                  <a:lnTo>
                    <a:pt x="605" y="146"/>
                  </a:lnTo>
                  <a:cubicBezTo>
                    <a:pt x="572" y="180"/>
                    <a:pt x="572" y="247"/>
                    <a:pt x="505" y="280"/>
                  </a:cubicBezTo>
                  <a:cubicBezTo>
                    <a:pt x="472" y="347"/>
                    <a:pt x="438" y="447"/>
                    <a:pt x="338" y="513"/>
                  </a:cubicBezTo>
                  <a:cubicBezTo>
                    <a:pt x="272" y="680"/>
                    <a:pt x="138" y="847"/>
                    <a:pt x="71" y="1014"/>
                  </a:cubicBezTo>
                  <a:cubicBezTo>
                    <a:pt x="1" y="1108"/>
                    <a:pt x="80" y="1202"/>
                    <a:pt x="168" y="1202"/>
                  </a:cubicBezTo>
                  <a:cubicBezTo>
                    <a:pt x="204" y="1202"/>
                    <a:pt x="242" y="1186"/>
                    <a:pt x="272" y="1147"/>
                  </a:cubicBezTo>
                  <a:cubicBezTo>
                    <a:pt x="338" y="980"/>
                    <a:pt x="472" y="814"/>
                    <a:pt x="572" y="647"/>
                  </a:cubicBezTo>
                  <a:cubicBezTo>
                    <a:pt x="605" y="580"/>
                    <a:pt x="638" y="480"/>
                    <a:pt x="739" y="413"/>
                  </a:cubicBezTo>
                  <a:cubicBezTo>
                    <a:pt x="772" y="347"/>
                    <a:pt x="772" y="313"/>
                    <a:pt x="805" y="280"/>
                  </a:cubicBezTo>
                  <a:cubicBezTo>
                    <a:pt x="805" y="247"/>
                    <a:pt x="839" y="247"/>
                    <a:pt x="839" y="180"/>
                  </a:cubicBezTo>
                  <a:lnTo>
                    <a:pt x="839" y="113"/>
                  </a:lnTo>
                  <a:cubicBezTo>
                    <a:pt x="889" y="38"/>
                    <a:pt x="845"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0"/>
            <p:cNvSpPr/>
            <p:nvPr/>
          </p:nvSpPr>
          <p:spPr>
            <a:xfrm>
              <a:off x="5493250" y="3834175"/>
              <a:ext cx="11700" cy="36475"/>
            </a:xfrm>
            <a:custGeom>
              <a:rect b="b" l="l" r="r" t="t"/>
              <a:pathLst>
                <a:path extrusionOk="0" h="1459" w="468">
                  <a:moveTo>
                    <a:pt x="107" y="1"/>
                  </a:moveTo>
                  <a:cubicBezTo>
                    <a:pt x="53" y="1"/>
                    <a:pt x="1" y="56"/>
                    <a:pt x="1" y="128"/>
                  </a:cubicBezTo>
                  <a:lnTo>
                    <a:pt x="1" y="295"/>
                  </a:lnTo>
                  <a:cubicBezTo>
                    <a:pt x="1" y="361"/>
                    <a:pt x="34" y="395"/>
                    <a:pt x="34" y="428"/>
                  </a:cubicBezTo>
                  <a:cubicBezTo>
                    <a:pt x="101" y="528"/>
                    <a:pt x="101" y="628"/>
                    <a:pt x="134" y="728"/>
                  </a:cubicBezTo>
                  <a:cubicBezTo>
                    <a:pt x="168" y="895"/>
                    <a:pt x="168" y="1095"/>
                    <a:pt x="168" y="1295"/>
                  </a:cubicBezTo>
                  <a:cubicBezTo>
                    <a:pt x="168" y="1395"/>
                    <a:pt x="263" y="1459"/>
                    <a:pt x="346" y="1459"/>
                  </a:cubicBezTo>
                  <a:cubicBezTo>
                    <a:pt x="403" y="1459"/>
                    <a:pt x="454" y="1429"/>
                    <a:pt x="468" y="1362"/>
                  </a:cubicBezTo>
                  <a:lnTo>
                    <a:pt x="468" y="628"/>
                  </a:lnTo>
                  <a:cubicBezTo>
                    <a:pt x="468" y="528"/>
                    <a:pt x="401" y="395"/>
                    <a:pt x="368" y="295"/>
                  </a:cubicBezTo>
                  <a:cubicBezTo>
                    <a:pt x="334" y="261"/>
                    <a:pt x="334" y="194"/>
                    <a:pt x="301" y="128"/>
                  </a:cubicBezTo>
                  <a:lnTo>
                    <a:pt x="168" y="28"/>
                  </a:lnTo>
                  <a:cubicBezTo>
                    <a:pt x="149" y="9"/>
                    <a:pt x="128" y="1"/>
                    <a:pt x="1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0"/>
            <p:cNvSpPr/>
            <p:nvPr/>
          </p:nvSpPr>
          <p:spPr>
            <a:xfrm>
              <a:off x="5551950" y="3845850"/>
              <a:ext cx="17225" cy="49775"/>
            </a:xfrm>
            <a:custGeom>
              <a:rect b="b" l="l" r="r" t="t"/>
              <a:pathLst>
                <a:path extrusionOk="0" h="1991" w="689">
                  <a:moveTo>
                    <a:pt x="451" y="1"/>
                  </a:moveTo>
                  <a:cubicBezTo>
                    <a:pt x="417" y="1"/>
                    <a:pt x="383" y="19"/>
                    <a:pt x="355" y="61"/>
                  </a:cubicBezTo>
                  <a:cubicBezTo>
                    <a:pt x="255" y="328"/>
                    <a:pt x="255" y="628"/>
                    <a:pt x="188" y="928"/>
                  </a:cubicBezTo>
                  <a:cubicBezTo>
                    <a:pt x="155" y="1229"/>
                    <a:pt x="121" y="1495"/>
                    <a:pt x="21" y="1796"/>
                  </a:cubicBezTo>
                  <a:cubicBezTo>
                    <a:pt x="1" y="1918"/>
                    <a:pt x="92" y="1990"/>
                    <a:pt x="182" y="1990"/>
                  </a:cubicBezTo>
                  <a:cubicBezTo>
                    <a:pt x="239" y="1990"/>
                    <a:pt x="295" y="1961"/>
                    <a:pt x="321" y="1896"/>
                  </a:cubicBezTo>
                  <a:cubicBezTo>
                    <a:pt x="455" y="1595"/>
                    <a:pt x="522" y="1295"/>
                    <a:pt x="588" y="995"/>
                  </a:cubicBezTo>
                  <a:cubicBezTo>
                    <a:pt x="655" y="728"/>
                    <a:pt x="688" y="395"/>
                    <a:pt x="588" y="94"/>
                  </a:cubicBezTo>
                  <a:cubicBezTo>
                    <a:pt x="550" y="36"/>
                    <a:pt x="500" y="1"/>
                    <a:pt x="4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0"/>
            <p:cNvSpPr/>
            <p:nvPr/>
          </p:nvSpPr>
          <p:spPr>
            <a:xfrm>
              <a:off x="5372350" y="3962450"/>
              <a:ext cx="44225" cy="15025"/>
            </a:xfrm>
            <a:custGeom>
              <a:rect b="b" l="l" r="r" t="t"/>
              <a:pathLst>
                <a:path extrusionOk="0" h="601" w="1769">
                  <a:moveTo>
                    <a:pt x="534" y="0"/>
                  </a:moveTo>
                  <a:cubicBezTo>
                    <a:pt x="434" y="0"/>
                    <a:pt x="300" y="0"/>
                    <a:pt x="167" y="67"/>
                  </a:cubicBezTo>
                  <a:cubicBezTo>
                    <a:pt x="0" y="100"/>
                    <a:pt x="0" y="301"/>
                    <a:pt x="134" y="401"/>
                  </a:cubicBezTo>
                  <a:cubicBezTo>
                    <a:pt x="267" y="434"/>
                    <a:pt x="334" y="467"/>
                    <a:pt x="467" y="501"/>
                  </a:cubicBezTo>
                  <a:cubicBezTo>
                    <a:pt x="601" y="567"/>
                    <a:pt x="701" y="567"/>
                    <a:pt x="834" y="567"/>
                  </a:cubicBezTo>
                  <a:cubicBezTo>
                    <a:pt x="1034" y="567"/>
                    <a:pt x="1301" y="601"/>
                    <a:pt x="1501" y="601"/>
                  </a:cubicBezTo>
                  <a:cubicBezTo>
                    <a:pt x="1601" y="601"/>
                    <a:pt x="1701" y="501"/>
                    <a:pt x="1701" y="434"/>
                  </a:cubicBezTo>
                  <a:cubicBezTo>
                    <a:pt x="1768" y="334"/>
                    <a:pt x="1668" y="234"/>
                    <a:pt x="1601" y="167"/>
                  </a:cubicBezTo>
                  <a:cubicBezTo>
                    <a:pt x="1368" y="134"/>
                    <a:pt x="1168" y="100"/>
                    <a:pt x="934" y="67"/>
                  </a:cubicBezTo>
                  <a:cubicBezTo>
                    <a:pt x="801" y="0"/>
                    <a:pt x="667" y="0"/>
                    <a:pt x="5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1000"/>
                                        <p:tgtEl>
                                          <p:spTgt spid="10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51"/>
          <p:cNvSpPr txBox="1"/>
          <p:nvPr>
            <p:ph idx="1" type="subTitle"/>
          </p:nvPr>
        </p:nvSpPr>
        <p:spPr>
          <a:xfrm>
            <a:off x="524800" y="1451825"/>
            <a:ext cx="1489200" cy="884400"/>
          </a:xfrm>
          <a:prstGeom prst="rect">
            <a:avLst/>
          </a:prstGeom>
        </p:spPr>
        <p:txBody>
          <a:bodyPr anchorCtr="0" anchor="b" bIns="91425" lIns="91425" spcFirstLastPara="1" rIns="91425" wrap="square" tIns="91425">
            <a:normAutofit lnSpcReduction="20000"/>
          </a:bodyPr>
          <a:lstStyle/>
          <a:p>
            <a:pPr indent="0" lvl="0" marL="0" rtl="0" algn="ctr">
              <a:spcBef>
                <a:spcPts val="0"/>
              </a:spcBef>
              <a:spcAft>
                <a:spcPts val="0"/>
              </a:spcAft>
              <a:buNone/>
            </a:pPr>
            <a:r>
              <a:rPr lang="en"/>
              <a:t>How many different kinds of trees do you see? </a:t>
            </a:r>
            <a:endParaRPr/>
          </a:p>
        </p:txBody>
      </p:sp>
      <p:grpSp>
        <p:nvGrpSpPr>
          <p:cNvPr id="1064" name="Google Shape;1064;p51"/>
          <p:cNvGrpSpPr/>
          <p:nvPr/>
        </p:nvGrpSpPr>
        <p:grpSpPr>
          <a:xfrm rot="-5400000">
            <a:off x="1854022" y="562998"/>
            <a:ext cx="747746" cy="319633"/>
            <a:chOff x="1848388" y="1192013"/>
            <a:chExt cx="533418" cy="227983"/>
          </a:xfrm>
        </p:grpSpPr>
        <p:sp>
          <p:nvSpPr>
            <p:cNvPr id="1065" name="Google Shape;1065;p51"/>
            <p:cNvSpPr/>
            <p:nvPr/>
          </p:nvSpPr>
          <p:spPr>
            <a:xfrm rot="-2238940">
              <a:off x="1909116" y="1193895"/>
              <a:ext cx="48950" cy="216887"/>
            </a:xfrm>
            <a:custGeom>
              <a:rect b="b" l="l" r="r" t="t"/>
              <a:pathLst>
                <a:path extrusionOk="0" h="5621" w="1958">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51"/>
            <p:cNvSpPr/>
            <p:nvPr/>
          </p:nvSpPr>
          <p:spPr>
            <a:xfrm>
              <a:off x="2086205" y="1192013"/>
              <a:ext cx="63150" cy="215308"/>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51"/>
            <p:cNvSpPr/>
            <p:nvPr/>
          </p:nvSpPr>
          <p:spPr>
            <a:xfrm rot="1767252">
              <a:off x="2271346" y="1204629"/>
              <a:ext cx="61847" cy="213990"/>
            </a:xfrm>
            <a:custGeom>
              <a:rect b="b" l="l" r="r" t="t"/>
              <a:pathLst>
                <a:path extrusionOk="0" h="6624" w="2474">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8" name="Google Shape;1068;p51"/>
          <p:cNvGrpSpPr/>
          <p:nvPr/>
        </p:nvGrpSpPr>
        <p:grpSpPr>
          <a:xfrm rot="5400000">
            <a:off x="6576821" y="561565"/>
            <a:ext cx="754467" cy="322482"/>
            <a:chOff x="1848388" y="1192013"/>
            <a:chExt cx="533418" cy="227983"/>
          </a:xfrm>
        </p:grpSpPr>
        <p:sp>
          <p:nvSpPr>
            <p:cNvPr id="1069" name="Google Shape;1069;p51"/>
            <p:cNvSpPr/>
            <p:nvPr/>
          </p:nvSpPr>
          <p:spPr>
            <a:xfrm rot="-2238940">
              <a:off x="1909116" y="1193895"/>
              <a:ext cx="48950" cy="216887"/>
            </a:xfrm>
            <a:custGeom>
              <a:rect b="b" l="l" r="r" t="t"/>
              <a:pathLst>
                <a:path extrusionOk="0" h="5621" w="1958">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1"/>
            <p:cNvSpPr/>
            <p:nvPr/>
          </p:nvSpPr>
          <p:spPr>
            <a:xfrm>
              <a:off x="2086205" y="1192013"/>
              <a:ext cx="63150" cy="215308"/>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51"/>
            <p:cNvSpPr/>
            <p:nvPr/>
          </p:nvSpPr>
          <p:spPr>
            <a:xfrm rot="1767252">
              <a:off x="2271346" y="1204629"/>
              <a:ext cx="61847" cy="213990"/>
            </a:xfrm>
            <a:custGeom>
              <a:rect b="b" l="l" r="r" t="t"/>
              <a:pathLst>
                <a:path extrusionOk="0" h="6624" w="2474">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2" name="Google Shape;1072;p51"/>
          <p:cNvSpPr txBox="1"/>
          <p:nvPr/>
        </p:nvSpPr>
        <p:spPr>
          <a:xfrm>
            <a:off x="2225375" y="0"/>
            <a:ext cx="48771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chemeClr val="dk2"/>
                </a:solidFill>
                <a:latin typeface="Gaegu"/>
                <a:ea typeface="Gaegu"/>
                <a:cs typeface="Gaegu"/>
                <a:sym typeface="Gaegu"/>
              </a:rPr>
              <a:t>Get Outside!</a:t>
            </a:r>
            <a:endParaRPr/>
          </a:p>
        </p:txBody>
      </p:sp>
      <p:sp>
        <p:nvSpPr>
          <p:cNvPr id="1073" name="Google Shape;1073;p51"/>
          <p:cNvSpPr/>
          <p:nvPr/>
        </p:nvSpPr>
        <p:spPr>
          <a:xfrm>
            <a:off x="83725" y="1108200"/>
            <a:ext cx="2180380" cy="1468794"/>
          </a:xfrm>
          <a:custGeom>
            <a:rect b="b" l="l" r="r" t="t"/>
            <a:pathLst>
              <a:path extrusionOk="0" h="56362" w="71330">
                <a:moveTo>
                  <a:pt x="45115" y="1018"/>
                </a:moveTo>
                <a:cubicBezTo>
                  <a:pt x="46182" y="1018"/>
                  <a:pt x="47111" y="1322"/>
                  <a:pt x="47706" y="2153"/>
                </a:cubicBezTo>
                <a:cubicBezTo>
                  <a:pt x="47896" y="2410"/>
                  <a:pt x="48063" y="2687"/>
                  <a:pt x="48212" y="2978"/>
                </a:cubicBezTo>
                <a:lnTo>
                  <a:pt x="48212" y="2978"/>
                </a:lnTo>
                <a:cubicBezTo>
                  <a:pt x="48174" y="2978"/>
                  <a:pt x="48136" y="2978"/>
                  <a:pt x="48098" y="2978"/>
                </a:cubicBezTo>
                <a:cubicBezTo>
                  <a:pt x="41654" y="2978"/>
                  <a:pt x="34969" y="5031"/>
                  <a:pt x="29169" y="7563"/>
                </a:cubicBezTo>
                <a:lnTo>
                  <a:pt x="29169" y="7563"/>
                </a:lnTo>
                <a:cubicBezTo>
                  <a:pt x="29032" y="7561"/>
                  <a:pt x="28895" y="7560"/>
                  <a:pt x="28758" y="7559"/>
                </a:cubicBezTo>
                <a:lnTo>
                  <a:pt x="28758" y="7559"/>
                </a:lnTo>
                <a:cubicBezTo>
                  <a:pt x="31794" y="5850"/>
                  <a:pt x="34921" y="4386"/>
                  <a:pt x="38200" y="3074"/>
                </a:cubicBezTo>
                <a:cubicBezTo>
                  <a:pt x="39782" y="2481"/>
                  <a:pt x="42778" y="1018"/>
                  <a:pt x="45115" y="1018"/>
                </a:cubicBezTo>
                <a:close/>
                <a:moveTo>
                  <a:pt x="48250" y="4114"/>
                </a:moveTo>
                <a:cubicBezTo>
                  <a:pt x="48395" y="4114"/>
                  <a:pt x="48541" y="4115"/>
                  <a:pt x="48686" y="4117"/>
                </a:cubicBezTo>
                <a:lnTo>
                  <a:pt x="48686" y="4117"/>
                </a:lnTo>
                <a:cubicBezTo>
                  <a:pt x="48883" y="4700"/>
                  <a:pt x="49033" y="5315"/>
                  <a:pt x="49156" y="5936"/>
                </a:cubicBezTo>
                <a:lnTo>
                  <a:pt x="49156" y="5936"/>
                </a:lnTo>
                <a:cubicBezTo>
                  <a:pt x="47906" y="5651"/>
                  <a:pt x="46632" y="5462"/>
                  <a:pt x="45344" y="5379"/>
                </a:cubicBezTo>
                <a:cubicBezTo>
                  <a:pt x="44750" y="5338"/>
                  <a:pt x="44157" y="5317"/>
                  <a:pt x="43565" y="5317"/>
                </a:cubicBezTo>
                <a:cubicBezTo>
                  <a:pt x="39654" y="5317"/>
                  <a:pt x="35786" y="6201"/>
                  <a:pt x="32102" y="7653"/>
                </a:cubicBezTo>
                <a:lnTo>
                  <a:pt x="32102" y="7653"/>
                </a:lnTo>
                <a:cubicBezTo>
                  <a:pt x="31947" y="7645"/>
                  <a:pt x="31793" y="7638"/>
                  <a:pt x="31638" y="7631"/>
                </a:cubicBezTo>
                <a:lnTo>
                  <a:pt x="31638" y="7631"/>
                </a:lnTo>
                <a:cubicBezTo>
                  <a:pt x="32156" y="7431"/>
                  <a:pt x="32672" y="7237"/>
                  <a:pt x="33187" y="7050"/>
                </a:cubicBezTo>
                <a:cubicBezTo>
                  <a:pt x="37664" y="5440"/>
                  <a:pt x="43058" y="4114"/>
                  <a:pt x="48250" y="4114"/>
                </a:cubicBezTo>
                <a:close/>
                <a:moveTo>
                  <a:pt x="49865" y="4158"/>
                </a:moveTo>
                <a:lnTo>
                  <a:pt x="49865" y="4158"/>
                </a:lnTo>
                <a:cubicBezTo>
                  <a:pt x="55036" y="4447"/>
                  <a:pt x="59883" y="6191"/>
                  <a:pt x="63263" y="10449"/>
                </a:cubicBezTo>
                <a:cubicBezTo>
                  <a:pt x="65453" y="13171"/>
                  <a:pt x="66592" y="16395"/>
                  <a:pt x="66962" y="19774"/>
                </a:cubicBezTo>
                <a:lnTo>
                  <a:pt x="66962" y="19774"/>
                </a:lnTo>
                <a:cubicBezTo>
                  <a:pt x="66545" y="18907"/>
                  <a:pt x="66059" y="18062"/>
                  <a:pt x="65510" y="17248"/>
                </a:cubicBezTo>
                <a:cubicBezTo>
                  <a:pt x="61867" y="11966"/>
                  <a:pt x="56425" y="7944"/>
                  <a:pt x="50321" y="6233"/>
                </a:cubicBezTo>
                <a:lnTo>
                  <a:pt x="50321" y="6233"/>
                </a:lnTo>
                <a:cubicBezTo>
                  <a:pt x="50201" y="5532"/>
                  <a:pt x="50058" y="4830"/>
                  <a:pt x="49865" y="4158"/>
                </a:cubicBezTo>
                <a:close/>
                <a:moveTo>
                  <a:pt x="43459" y="6505"/>
                </a:moveTo>
                <a:cubicBezTo>
                  <a:pt x="45450" y="6505"/>
                  <a:pt x="47430" y="6728"/>
                  <a:pt x="49375" y="7201"/>
                </a:cubicBezTo>
                <a:lnTo>
                  <a:pt x="49375" y="7201"/>
                </a:lnTo>
                <a:cubicBezTo>
                  <a:pt x="49498" y="7992"/>
                  <a:pt x="49600" y="8766"/>
                  <a:pt x="49723" y="9470"/>
                </a:cubicBezTo>
                <a:cubicBezTo>
                  <a:pt x="49796" y="9784"/>
                  <a:pt x="50010" y="9916"/>
                  <a:pt x="50231" y="9916"/>
                </a:cubicBezTo>
                <a:cubicBezTo>
                  <a:pt x="50535" y="9916"/>
                  <a:pt x="50851" y="9665"/>
                  <a:pt x="50818" y="9297"/>
                </a:cubicBezTo>
                <a:cubicBezTo>
                  <a:pt x="50709" y="8732"/>
                  <a:pt x="50619" y="8129"/>
                  <a:pt x="50525" y="7511"/>
                </a:cubicBezTo>
                <a:lnTo>
                  <a:pt x="50525" y="7511"/>
                </a:lnTo>
                <a:cubicBezTo>
                  <a:pt x="53434" y="8375"/>
                  <a:pt x="56250" y="9822"/>
                  <a:pt x="58884" y="11947"/>
                </a:cubicBezTo>
                <a:cubicBezTo>
                  <a:pt x="62611" y="14913"/>
                  <a:pt x="65836" y="18770"/>
                  <a:pt x="67086" y="23248"/>
                </a:cubicBezTo>
                <a:lnTo>
                  <a:pt x="67086" y="23248"/>
                </a:lnTo>
                <a:cubicBezTo>
                  <a:pt x="67071" y="23676"/>
                  <a:pt x="67047" y="24104"/>
                  <a:pt x="67012" y="24533"/>
                </a:cubicBezTo>
                <a:lnTo>
                  <a:pt x="67012" y="24533"/>
                </a:lnTo>
                <a:cubicBezTo>
                  <a:pt x="66185" y="23226"/>
                  <a:pt x="65276" y="22013"/>
                  <a:pt x="64357" y="20935"/>
                </a:cubicBezTo>
                <a:cubicBezTo>
                  <a:pt x="57209" y="12324"/>
                  <a:pt x="45906" y="8778"/>
                  <a:pt x="34782" y="7832"/>
                </a:cubicBezTo>
                <a:lnTo>
                  <a:pt x="34782" y="7832"/>
                </a:lnTo>
                <a:cubicBezTo>
                  <a:pt x="37643" y="6976"/>
                  <a:pt x="40562" y="6505"/>
                  <a:pt x="43459" y="6505"/>
                </a:cubicBezTo>
                <a:close/>
                <a:moveTo>
                  <a:pt x="29045" y="8692"/>
                </a:moveTo>
                <a:cubicBezTo>
                  <a:pt x="29251" y="8696"/>
                  <a:pt x="29458" y="8701"/>
                  <a:pt x="29664" y="8706"/>
                </a:cubicBezTo>
                <a:lnTo>
                  <a:pt x="29664" y="8706"/>
                </a:lnTo>
                <a:cubicBezTo>
                  <a:pt x="26312" y="10283"/>
                  <a:pt x="23146" y="12293"/>
                  <a:pt x="20281" y="14482"/>
                </a:cubicBezTo>
                <a:cubicBezTo>
                  <a:pt x="14919" y="18628"/>
                  <a:pt x="9768" y="24289"/>
                  <a:pt x="7033" y="30777"/>
                </a:cubicBezTo>
                <a:lnTo>
                  <a:pt x="7033" y="30777"/>
                </a:lnTo>
                <a:cubicBezTo>
                  <a:pt x="7173" y="30187"/>
                  <a:pt x="7344" y="29595"/>
                  <a:pt x="7548" y="29002"/>
                </a:cubicBezTo>
                <a:cubicBezTo>
                  <a:pt x="9672" y="22710"/>
                  <a:pt x="14578" y="17548"/>
                  <a:pt x="19964" y="13393"/>
                </a:cubicBezTo>
                <a:lnTo>
                  <a:pt x="19964" y="13393"/>
                </a:lnTo>
                <a:cubicBezTo>
                  <a:pt x="22896" y="11582"/>
                  <a:pt x="25970" y="10016"/>
                  <a:pt x="29045" y="8692"/>
                </a:cubicBezTo>
                <a:close/>
                <a:moveTo>
                  <a:pt x="67499" y="29257"/>
                </a:moveTo>
                <a:cubicBezTo>
                  <a:pt x="67489" y="29326"/>
                  <a:pt x="67479" y="29394"/>
                  <a:pt x="67469" y="29463"/>
                </a:cubicBezTo>
                <a:cubicBezTo>
                  <a:pt x="67219" y="31162"/>
                  <a:pt x="66687" y="32777"/>
                  <a:pt x="65947" y="34302"/>
                </a:cubicBezTo>
                <a:lnTo>
                  <a:pt x="65947" y="34302"/>
                </a:lnTo>
                <a:cubicBezTo>
                  <a:pt x="66593" y="32659"/>
                  <a:pt x="67117" y="30970"/>
                  <a:pt x="67499" y="29257"/>
                </a:cubicBezTo>
                <a:close/>
                <a:moveTo>
                  <a:pt x="68495" y="30115"/>
                </a:moveTo>
                <a:lnTo>
                  <a:pt x="68495" y="30115"/>
                </a:lnTo>
                <a:cubicBezTo>
                  <a:pt x="68642" y="30543"/>
                  <a:pt x="68780" y="30978"/>
                  <a:pt x="68909" y="31422"/>
                </a:cubicBezTo>
                <a:cubicBezTo>
                  <a:pt x="71329" y="39891"/>
                  <a:pt x="64991" y="45538"/>
                  <a:pt x="58077" y="48706"/>
                </a:cubicBezTo>
                <a:cubicBezTo>
                  <a:pt x="56676" y="49360"/>
                  <a:pt x="55228" y="49955"/>
                  <a:pt x="53747" y="50495"/>
                </a:cubicBezTo>
                <a:lnTo>
                  <a:pt x="53747" y="50495"/>
                </a:lnTo>
                <a:cubicBezTo>
                  <a:pt x="56417" y="48513"/>
                  <a:pt x="58808" y="46057"/>
                  <a:pt x="60958" y="43175"/>
                </a:cubicBezTo>
                <a:cubicBezTo>
                  <a:pt x="61394" y="42599"/>
                  <a:pt x="61815" y="42007"/>
                  <a:pt x="62220" y="41401"/>
                </a:cubicBezTo>
                <a:lnTo>
                  <a:pt x="62220" y="41401"/>
                </a:lnTo>
                <a:cubicBezTo>
                  <a:pt x="64469" y="39039"/>
                  <a:pt x="66343" y="36336"/>
                  <a:pt x="67584" y="33265"/>
                </a:cubicBezTo>
                <a:cubicBezTo>
                  <a:pt x="68004" y="32227"/>
                  <a:pt x="68305" y="31173"/>
                  <a:pt x="68495" y="30115"/>
                </a:cubicBezTo>
                <a:close/>
                <a:moveTo>
                  <a:pt x="13058" y="18388"/>
                </a:moveTo>
                <a:lnTo>
                  <a:pt x="13058" y="18388"/>
                </a:lnTo>
                <a:cubicBezTo>
                  <a:pt x="9072" y="22707"/>
                  <a:pt x="5972" y="27832"/>
                  <a:pt x="5416" y="33669"/>
                </a:cubicBezTo>
                <a:cubicBezTo>
                  <a:pt x="5343" y="34521"/>
                  <a:pt x="5337" y="35360"/>
                  <a:pt x="5393" y="36183"/>
                </a:cubicBezTo>
                <a:lnTo>
                  <a:pt x="5393" y="36183"/>
                </a:lnTo>
                <a:cubicBezTo>
                  <a:pt x="5382" y="36248"/>
                  <a:pt x="5370" y="36312"/>
                  <a:pt x="5358" y="36377"/>
                </a:cubicBezTo>
                <a:cubicBezTo>
                  <a:pt x="4149" y="43348"/>
                  <a:pt x="7894" y="49110"/>
                  <a:pt x="13943" y="52336"/>
                </a:cubicBezTo>
                <a:cubicBezTo>
                  <a:pt x="14081" y="52410"/>
                  <a:pt x="14219" y="52482"/>
                  <a:pt x="14358" y="52553"/>
                </a:cubicBezTo>
                <a:lnTo>
                  <a:pt x="14358" y="52553"/>
                </a:lnTo>
                <a:cubicBezTo>
                  <a:pt x="9214" y="50634"/>
                  <a:pt x="4008" y="46975"/>
                  <a:pt x="2132" y="41677"/>
                </a:cubicBezTo>
                <a:cubicBezTo>
                  <a:pt x="519" y="37126"/>
                  <a:pt x="2074" y="32401"/>
                  <a:pt x="4437" y="28426"/>
                </a:cubicBezTo>
                <a:cubicBezTo>
                  <a:pt x="6652" y="24649"/>
                  <a:pt x="9632" y="21305"/>
                  <a:pt x="13058" y="18388"/>
                </a:cubicBezTo>
                <a:close/>
                <a:moveTo>
                  <a:pt x="6411" y="40850"/>
                </a:moveTo>
                <a:lnTo>
                  <a:pt x="6411" y="40850"/>
                </a:lnTo>
                <a:cubicBezTo>
                  <a:pt x="8217" y="45693"/>
                  <a:pt x="12155" y="49698"/>
                  <a:pt x="16767" y="52221"/>
                </a:cubicBezTo>
                <a:cubicBezTo>
                  <a:pt x="17364" y="52549"/>
                  <a:pt x="17973" y="52856"/>
                  <a:pt x="18593" y="53143"/>
                </a:cubicBezTo>
                <a:lnTo>
                  <a:pt x="18593" y="53143"/>
                </a:lnTo>
                <a:cubicBezTo>
                  <a:pt x="16530" y="52446"/>
                  <a:pt x="14555" y="51534"/>
                  <a:pt x="12733" y="50377"/>
                </a:cubicBezTo>
                <a:cubicBezTo>
                  <a:pt x="9622" y="48361"/>
                  <a:pt x="7317" y="45422"/>
                  <a:pt x="6568" y="41793"/>
                </a:cubicBezTo>
                <a:cubicBezTo>
                  <a:pt x="6503" y="41479"/>
                  <a:pt x="6451" y="41165"/>
                  <a:pt x="6411" y="40850"/>
                </a:cubicBezTo>
                <a:close/>
                <a:moveTo>
                  <a:pt x="57917" y="45223"/>
                </a:moveTo>
                <a:cubicBezTo>
                  <a:pt x="55472" y="47944"/>
                  <a:pt x="52600" y="50234"/>
                  <a:pt x="49361" y="51917"/>
                </a:cubicBezTo>
                <a:lnTo>
                  <a:pt x="49361" y="51917"/>
                </a:lnTo>
                <a:cubicBezTo>
                  <a:pt x="46116" y="52848"/>
                  <a:pt x="42785" y="53556"/>
                  <a:pt x="39506" y="54087"/>
                </a:cubicBezTo>
                <a:lnTo>
                  <a:pt x="39506" y="54087"/>
                </a:lnTo>
                <a:cubicBezTo>
                  <a:pt x="45386" y="52501"/>
                  <a:pt x="50993" y="49926"/>
                  <a:pt x="55773" y="46748"/>
                </a:cubicBezTo>
                <a:cubicBezTo>
                  <a:pt x="56500" y="46262"/>
                  <a:pt x="57217" y="45754"/>
                  <a:pt x="57917" y="45223"/>
                </a:cubicBezTo>
                <a:close/>
                <a:moveTo>
                  <a:pt x="31969" y="8803"/>
                </a:moveTo>
                <a:lnTo>
                  <a:pt x="31969" y="8803"/>
                </a:lnTo>
                <a:cubicBezTo>
                  <a:pt x="45675" y="9581"/>
                  <a:pt x="60374" y="14126"/>
                  <a:pt x="66821" y="26253"/>
                </a:cubicBezTo>
                <a:lnTo>
                  <a:pt x="66821" y="26253"/>
                </a:lnTo>
                <a:cubicBezTo>
                  <a:pt x="66298" y="29964"/>
                  <a:pt x="65089" y="33599"/>
                  <a:pt x="63551" y="36722"/>
                </a:cubicBezTo>
                <a:cubicBezTo>
                  <a:pt x="62920" y="38045"/>
                  <a:pt x="62214" y="39327"/>
                  <a:pt x="61438" y="40557"/>
                </a:cubicBezTo>
                <a:lnTo>
                  <a:pt x="61438" y="40557"/>
                </a:lnTo>
                <a:cubicBezTo>
                  <a:pt x="60010" y="42034"/>
                  <a:pt x="58445" y="43371"/>
                  <a:pt x="56867" y="44558"/>
                </a:cubicBezTo>
                <a:cubicBezTo>
                  <a:pt x="48817" y="50637"/>
                  <a:pt x="37986" y="54578"/>
                  <a:pt x="27441" y="54671"/>
                </a:cubicBezTo>
                <a:lnTo>
                  <a:pt x="27441" y="54671"/>
                </a:lnTo>
                <a:cubicBezTo>
                  <a:pt x="23714" y="53988"/>
                  <a:pt x="20096" y="52749"/>
                  <a:pt x="16824" y="50954"/>
                </a:cubicBezTo>
                <a:cubicBezTo>
                  <a:pt x="11000" y="47769"/>
                  <a:pt x="7126" y="42299"/>
                  <a:pt x="6620" y="36139"/>
                </a:cubicBezTo>
                <a:lnTo>
                  <a:pt x="6620" y="36139"/>
                </a:lnTo>
                <a:cubicBezTo>
                  <a:pt x="7126" y="33566"/>
                  <a:pt x="8191" y="31063"/>
                  <a:pt x="9392" y="28829"/>
                </a:cubicBezTo>
                <a:cubicBezTo>
                  <a:pt x="13899" y="20318"/>
                  <a:pt x="22451" y="12524"/>
                  <a:pt x="31969" y="8803"/>
                </a:cubicBezTo>
                <a:close/>
                <a:moveTo>
                  <a:pt x="45435" y="1"/>
                </a:moveTo>
                <a:cubicBezTo>
                  <a:pt x="43991" y="1"/>
                  <a:pt x="42427" y="492"/>
                  <a:pt x="41253" y="827"/>
                </a:cubicBezTo>
                <a:cubicBezTo>
                  <a:pt x="36128" y="2427"/>
                  <a:pt x="31185" y="4738"/>
                  <a:pt x="26571" y="7571"/>
                </a:cubicBezTo>
                <a:lnTo>
                  <a:pt x="26571" y="7571"/>
                </a:lnTo>
                <a:cubicBezTo>
                  <a:pt x="25180" y="7596"/>
                  <a:pt x="23810" y="7655"/>
                  <a:pt x="22471" y="7741"/>
                </a:cubicBezTo>
                <a:cubicBezTo>
                  <a:pt x="21742" y="7854"/>
                  <a:pt x="21722" y="8838"/>
                  <a:pt x="22411" y="8838"/>
                </a:cubicBezTo>
                <a:cubicBezTo>
                  <a:pt x="22431" y="8838"/>
                  <a:pt x="22450" y="8838"/>
                  <a:pt x="22471" y="8836"/>
                </a:cubicBezTo>
                <a:cubicBezTo>
                  <a:pt x="23221" y="8789"/>
                  <a:pt x="23983" y="8752"/>
                  <a:pt x="24754" y="8725"/>
                </a:cubicBezTo>
                <a:lnTo>
                  <a:pt x="24754" y="8725"/>
                </a:lnTo>
                <a:cubicBezTo>
                  <a:pt x="22798" y="10009"/>
                  <a:pt x="20907" y="11385"/>
                  <a:pt x="19092" y="12840"/>
                </a:cubicBezTo>
                <a:lnTo>
                  <a:pt x="19092" y="12840"/>
                </a:lnTo>
                <a:cubicBezTo>
                  <a:pt x="11669" y="17488"/>
                  <a:pt x="4795" y="23815"/>
                  <a:pt x="1613" y="31767"/>
                </a:cubicBezTo>
                <a:cubicBezTo>
                  <a:pt x="58" y="35800"/>
                  <a:pt x="0" y="40237"/>
                  <a:pt x="2017" y="44155"/>
                </a:cubicBezTo>
                <a:cubicBezTo>
                  <a:pt x="4609" y="49110"/>
                  <a:pt x="10025" y="52279"/>
                  <a:pt x="15153" y="54007"/>
                </a:cubicBezTo>
                <a:cubicBezTo>
                  <a:pt x="18738" y="55207"/>
                  <a:pt x="22524" y="55779"/>
                  <a:pt x="26366" y="55826"/>
                </a:cubicBezTo>
                <a:lnTo>
                  <a:pt x="26366" y="55826"/>
                </a:lnTo>
                <a:cubicBezTo>
                  <a:pt x="27050" y="55886"/>
                  <a:pt x="27735" y="55930"/>
                  <a:pt x="28419" y="55957"/>
                </a:cubicBezTo>
                <a:lnTo>
                  <a:pt x="28419" y="55957"/>
                </a:lnTo>
                <a:cubicBezTo>
                  <a:pt x="30382" y="56231"/>
                  <a:pt x="32370" y="56361"/>
                  <a:pt x="34352" y="56361"/>
                </a:cubicBezTo>
                <a:cubicBezTo>
                  <a:pt x="36384" y="56361"/>
                  <a:pt x="38408" y="56225"/>
                  <a:pt x="40389" y="55966"/>
                </a:cubicBezTo>
                <a:cubicBezTo>
                  <a:pt x="43969" y="55441"/>
                  <a:pt x="47213" y="54362"/>
                  <a:pt x="50158" y="52779"/>
                </a:cubicBezTo>
                <a:lnTo>
                  <a:pt x="50158" y="52779"/>
                </a:lnTo>
                <a:cubicBezTo>
                  <a:pt x="52605" y="52067"/>
                  <a:pt x="55011" y="51233"/>
                  <a:pt x="57328" y="50262"/>
                </a:cubicBezTo>
                <a:cubicBezTo>
                  <a:pt x="62571" y="48015"/>
                  <a:pt x="67872" y="44789"/>
                  <a:pt x="69889" y="39142"/>
                </a:cubicBezTo>
                <a:cubicBezTo>
                  <a:pt x="71219" y="35391"/>
                  <a:pt x="70429" y="31336"/>
                  <a:pt x="68738" y="27684"/>
                </a:cubicBezTo>
                <a:lnTo>
                  <a:pt x="68738" y="27684"/>
                </a:lnTo>
                <a:cubicBezTo>
                  <a:pt x="68772" y="26183"/>
                  <a:pt x="68594" y="24688"/>
                  <a:pt x="68224" y="23229"/>
                </a:cubicBezTo>
                <a:lnTo>
                  <a:pt x="68224" y="23229"/>
                </a:lnTo>
                <a:cubicBezTo>
                  <a:pt x="68263" y="20576"/>
                  <a:pt x="67919" y="17923"/>
                  <a:pt x="67123" y="15347"/>
                </a:cubicBezTo>
                <a:cubicBezTo>
                  <a:pt x="65683" y="10622"/>
                  <a:pt x="62283" y="6820"/>
                  <a:pt x="57789" y="4861"/>
                </a:cubicBezTo>
                <a:cubicBezTo>
                  <a:pt x="55147" y="3713"/>
                  <a:pt x="52339" y="3143"/>
                  <a:pt x="49466" y="3009"/>
                </a:cubicBezTo>
                <a:lnTo>
                  <a:pt x="49466" y="3009"/>
                </a:lnTo>
                <a:cubicBezTo>
                  <a:pt x="49148" y="2253"/>
                  <a:pt x="48732" y="1565"/>
                  <a:pt x="48167" y="1000"/>
                </a:cubicBezTo>
                <a:cubicBezTo>
                  <a:pt x="47445" y="254"/>
                  <a:pt x="46471" y="1"/>
                  <a:pt x="454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51"/>
          <p:cNvSpPr txBox="1"/>
          <p:nvPr>
            <p:ph idx="1" type="subTitle"/>
          </p:nvPr>
        </p:nvSpPr>
        <p:spPr>
          <a:xfrm>
            <a:off x="7252600" y="3860400"/>
            <a:ext cx="1489200" cy="641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What sounds can you hear? </a:t>
            </a:r>
            <a:r>
              <a:rPr lang="en"/>
              <a:t> </a:t>
            </a:r>
            <a:endParaRPr/>
          </a:p>
        </p:txBody>
      </p:sp>
      <p:sp>
        <p:nvSpPr>
          <p:cNvPr id="1075" name="Google Shape;1075;p51"/>
          <p:cNvSpPr/>
          <p:nvPr/>
        </p:nvSpPr>
        <p:spPr>
          <a:xfrm>
            <a:off x="6938976" y="3499675"/>
            <a:ext cx="1905759" cy="1263636"/>
          </a:xfrm>
          <a:custGeom>
            <a:rect b="b" l="l" r="r" t="t"/>
            <a:pathLst>
              <a:path extrusionOk="0" h="56362" w="71330">
                <a:moveTo>
                  <a:pt x="45115" y="1018"/>
                </a:moveTo>
                <a:cubicBezTo>
                  <a:pt x="46182" y="1018"/>
                  <a:pt x="47111" y="1322"/>
                  <a:pt x="47706" y="2153"/>
                </a:cubicBezTo>
                <a:cubicBezTo>
                  <a:pt x="47896" y="2410"/>
                  <a:pt x="48063" y="2687"/>
                  <a:pt x="48212" y="2978"/>
                </a:cubicBezTo>
                <a:lnTo>
                  <a:pt x="48212" y="2978"/>
                </a:lnTo>
                <a:cubicBezTo>
                  <a:pt x="48174" y="2978"/>
                  <a:pt x="48136" y="2978"/>
                  <a:pt x="48098" y="2978"/>
                </a:cubicBezTo>
                <a:cubicBezTo>
                  <a:pt x="41654" y="2978"/>
                  <a:pt x="34969" y="5031"/>
                  <a:pt x="29169" y="7563"/>
                </a:cubicBezTo>
                <a:lnTo>
                  <a:pt x="29169" y="7563"/>
                </a:lnTo>
                <a:cubicBezTo>
                  <a:pt x="29032" y="7561"/>
                  <a:pt x="28895" y="7560"/>
                  <a:pt x="28758" y="7559"/>
                </a:cubicBezTo>
                <a:lnTo>
                  <a:pt x="28758" y="7559"/>
                </a:lnTo>
                <a:cubicBezTo>
                  <a:pt x="31794" y="5850"/>
                  <a:pt x="34921" y="4386"/>
                  <a:pt x="38200" y="3074"/>
                </a:cubicBezTo>
                <a:cubicBezTo>
                  <a:pt x="39782" y="2481"/>
                  <a:pt x="42778" y="1018"/>
                  <a:pt x="45115" y="1018"/>
                </a:cubicBezTo>
                <a:close/>
                <a:moveTo>
                  <a:pt x="48250" y="4114"/>
                </a:moveTo>
                <a:cubicBezTo>
                  <a:pt x="48395" y="4114"/>
                  <a:pt x="48541" y="4115"/>
                  <a:pt x="48686" y="4117"/>
                </a:cubicBezTo>
                <a:lnTo>
                  <a:pt x="48686" y="4117"/>
                </a:lnTo>
                <a:cubicBezTo>
                  <a:pt x="48883" y="4700"/>
                  <a:pt x="49033" y="5315"/>
                  <a:pt x="49156" y="5936"/>
                </a:cubicBezTo>
                <a:lnTo>
                  <a:pt x="49156" y="5936"/>
                </a:lnTo>
                <a:cubicBezTo>
                  <a:pt x="47906" y="5651"/>
                  <a:pt x="46632" y="5462"/>
                  <a:pt x="45344" y="5379"/>
                </a:cubicBezTo>
                <a:cubicBezTo>
                  <a:pt x="44750" y="5338"/>
                  <a:pt x="44157" y="5317"/>
                  <a:pt x="43565" y="5317"/>
                </a:cubicBezTo>
                <a:cubicBezTo>
                  <a:pt x="39654" y="5317"/>
                  <a:pt x="35786" y="6201"/>
                  <a:pt x="32102" y="7653"/>
                </a:cubicBezTo>
                <a:lnTo>
                  <a:pt x="32102" y="7653"/>
                </a:lnTo>
                <a:cubicBezTo>
                  <a:pt x="31947" y="7645"/>
                  <a:pt x="31793" y="7638"/>
                  <a:pt x="31638" y="7631"/>
                </a:cubicBezTo>
                <a:lnTo>
                  <a:pt x="31638" y="7631"/>
                </a:lnTo>
                <a:cubicBezTo>
                  <a:pt x="32156" y="7431"/>
                  <a:pt x="32672" y="7237"/>
                  <a:pt x="33187" y="7050"/>
                </a:cubicBezTo>
                <a:cubicBezTo>
                  <a:pt x="37664" y="5440"/>
                  <a:pt x="43058" y="4114"/>
                  <a:pt x="48250" y="4114"/>
                </a:cubicBezTo>
                <a:close/>
                <a:moveTo>
                  <a:pt x="49865" y="4158"/>
                </a:moveTo>
                <a:lnTo>
                  <a:pt x="49865" y="4158"/>
                </a:lnTo>
                <a:cubicBezTo>
                  <a:pt x="55036" y="4447"/>
                  <a:pt x="59883" y="6191"/>
                  <a:pt x="63263" y="10449"/>
                </a:cubicBezTo>
                <a:cubicBezTo>
                  <a:pt x="65453" y="13171"/>
                  <a:pt x="66592" y="16395"/>
                  <a:pt x="66962" y="19774"/>
                </a:cubicBezTo>
                <a:lnTo>
                  <a:pt x="66962" y="19774"/>
                </a:lnTo>
                <a:cubicBezTo>
                  <a:pt x="66545" y="18907"/>
                  <a:pt x="66059" y="18062"/>
                  <a:pt x="65510" y="17248"/>
                </a:cubicBezTo>
                <a:cubicBezTo>
                  <a:pt x="61867" y="11966"/>
                  <a:pt x="56425" y="7944"/>
                  <a:pt x="50321" y="6233"/>
                </a:cubicBezTo>
                <a:lnTo>
                  <a:pt x="50321" y="6233"/>
                </a:lnTo>
                <a:cubicBezTo>
                  <a:pt x="50201" y="5532"/>
                  <a:pt x="50058" y="4830"/>
                  <a:pt x="49865" y="4158"/>
                </a:cubicBezTo>
                <a:close/>
                <a:moveTo>
                  <a:pt x="43459" y="6505"/>
                </a:moveTo>
                <a:cubicBezTo>
                  <a:pt x="45450" y="6505"/>
                  <a:pt x="47430" y="6728"/>
                  <a:pt x="49375" y="7201"/>
                </a:cubicBezTo>
                <a:lnTo>
                  <a:pt x="49375" y="7201"/>
                </a:lnTo>
                <a:cubicBezTo>
                  <a:pt x="49498" y="7992"/>
                  <a:pt x="49600" y="8766"/>
                  <a:pt x="49723" y="9470"/>
                </a:cubicBezTo>
                <a:cubicBezTo>
                  <a:pt x="49796" y="9784"/>
                  <a:pt x="50010" y="9916"/>
                  <a:pt x="50231" y="9916"/>
                </a:cubicBezTo>
                <a:cubicBezTo>
                  <a:pt x="50535" y="9916"/>
                  <a:pt x="50851" y="9665"/>
                  <a:pt x="50818" y="9297"/>
                </a:cubicBezTo>
                <a:cubicBezTo>
                  <a:pt x="50709" y="8732"/>
                  <a:pt x="50619" y="8129"/>
                  <a:pt x="50525" y="7511"/>
                </a:cubicBezTo>
                <a:lnTo>
                  <a:pt x="50525" y="7511"/>
                </a:lnTo>
                <a:cubicBezTo>
                  <a:pt x="53434" y="8375"/>
                  <a:pt x="56250" y="9822"/>
                  <a:pt x="58884" y="11947"/>
                </a:cubicBezTo>
                <a:cubicBezTo>
                  <a:pt x="62611" y="14913"/>
                  <a:pt x="65836" y="18770"/>
                  <a:pt x="67086" y="23248"/>
                </a:cubicBezTo>
                <a:lnTo>
                  <a:pt x="67086" y="23248"/>
                </a:lnTo>
                <a:cubicBezTo>
                  <a:pt x="67071" y="23676"/>
                  <a:pt x="67047" y="24104"/>
                  <a:pt x="67012" y="24533"/>
                </a:cubicBezTo>
                <a:lnTo>
                  <a:pt x="67012" y="24533"/>
                </a:lnTo>
                <a:cubicBezTo>
                  <a:pt x="66185" y="23226"/>
                  <a:pt x="65276" y="22013"/>
                  <a:pt x="64357" y="20935"/>
                </a:cubicBezTo>
                <a:cubicBezTo>
                  <a:pt x="57209" y="12324"/>
                  <a:pt x="45906" y="8778"/>
                  <a:pt x="34782" y="7832"/>
                </a:cubicBezTo>
                <a:lnTo>
                  <a:pt x="34782" y="7832"/>
                </a:lnTo>
                <a:cubicBezTo>
                  <a:pt x="37643" y="6976"/>
                  <a:pt x="40562" y="6505"/>
                  <a:pt x="43459" y="6505"/>
                </a:cubicBezTo>
                <a:close/>
                <a:moveTo>
                  <a:pt x="29045" y="8692"/>
                </a:moveTo>
                <a:cubicBezTo>
                  <a:pt x="29251" y="8696"/>
                  <a:pt x="29458" y="8701"/>
                  <a:pt x="29664" y="8706"/>
                </a:cubicBezTo>
                <a:lnTo>
                  <a:pt x="29664" y="8706"/>
                </a:lnTo>
                <a:cubicBezTo>
                  <a:pt x="26312" y="10283"/>
                  <a:pt x="23146" y="12293"/>
                  <a:pt x="20281" y="14482"/>
                </a:cubicBezTo>
                <a:cubicBezTo>
                  <a:pt x="14919" y="18628"/>
                  <a:pt x="9768" y="24289"/>
                  <a:pt x="7033" y="30777"/>
                </a:cubicBezTo>
                <a:lnTo>
                  <a:pt x="7033" y="30777"/>
                </a:lnTo>
                <a:cubicBezTo>
                  <a:pt x="7173" y="30187"/>
                  <a:pt x="7344" y="29595"/>
                  <a:pt x="7548" y="29002"/>
                </a:cubicBezTo>
                <a:cubicBezTo>
                  <a:pt x="9672" y="22710"/>
                  <a:pt x="14578" y="17548"/>
                  <a:pt x="19964" y="13393"/>
                </a:cubicBezTo>
                <a:lnTo>
                  <a:pt x="19964" y="13393"/>
                </a:lnTo>
                <a:cubicBezTo>
                  <a:pt x="22896" y="11582"/>
                  <a:pt x="25970" y="10016"/>
                  <a:pt x="29045" y="8692"/>
                </a:cubicBezTo>
                <a:close/>
                <a:moveTo>
                  <a:pt x="67499" y="29257"/>
                </a:moveTo>
                <a:cubicBezTo>
                  <a:pt x="67489" y="29326"/>
                  <a:pt x="67479" y="29394"/>
                  <a:pt x="67469" y="29463"/>
                </a:cubicBezTo>
                <a:cubicBezTo>
                  <a:pt x="67219" y="31162"/>
                  <a:pt x="66687" y="32777"/>
                  <a:pt x="65947" y="34302"/>
                </a:cubicBezTo>
                <a:lnTo>
                  <a:pt x="65947" y="34302"/>
                </a:lnTo>
                <a:cubicBezTo>
                  <a:pt x="66593" y="32659"/>
                  <a:pt x="67117" y="30970"/>
                  <a:pt x="67499" y="29257"/>
                </a:cubicBezTo>
                <a:close/>
                <a:moveTo>
                  <a:pt x="68495" y="30115"/>
                </a:moveTo>
                <a:lnTo>
                  <a:pt x="68495" y="30115"/>
                </a:lnTo>
                <a:cubicBezTo>
                  <a:pt x="68642" y="30543"/>
                  <a:pt x="68780" y="30978"/>
                  <a:pt x="68909" y="31422"/>
                </a:cubicBezTo>
                <a:cubicBezTo>
                  <a:pt x="71329" y="39891"/>
                  <a:pt x="64991" y="45538"/>
                  <a:pt x="58077" y="48706"/>
                </a:cubicBezTo>
                <a:cubicBezTo>
                  <a:pt x="56676" y="49360"/>
                  <a:pt x="55228" y="49955"/>
                  <a:pt x="53747" y="50495"/>
                </a:cubicBezTo>
                <a:lnTo>
                  <a:pt x="53747" y="50495"/>
                </a:lnTo>
                <a:cubicBezTo>
                  <a:pt x="56417" y="48513"/>
                  <a:pt x="58808" y="46057"/>
                  <a:pt x="60958" y="43175"/>
                </a:cubicBezTo>
                <a:cubicBezTo>
                  <a:pt x="61394" y="42599"/>
                  <a:pt x="61815" y="42007"/>
                  <a:pt x="62220" y="41401"/>
                </a:cubicBezTo>
                <a:lnTo>
                  <a:pt x="62220" y="41401"/>
                </a:lnTo>
                <a:cubicBezTo>
                  <a:pt x="64469" y="39039"/>
                  <a:pt x="66343" y="36336"/>
                  <a:pt x="67584" y="33265"/>
                </a:cubicBezTo>
                <a:cubicBezTo>
                  <a:pt x="68004" y="32227"/>
                  <a:pt x="68305" y="31173"/>
                  <a:pt x="68495" y="30115"/>
                </a:cubicBezTo>
                <a:close/>
                <a:moveTo>
                  <a:pt x="13058" y="18388"/>
                </a:moveTo>
                <a:lnTo>
                  <a:pt x="13058" y="18388"/>
                </a:lnTo>
                <a:cubicBezTo>
                  <a:pt x="9072" y="22707"/>
                  <a:pt x="5972" y="27832"/>
                  <a:pt x="5416" y="33669"/>
                </a:cubicBezTo>
                <a:cubicBezTo>
                  <a:pt x="5343" y="34521"/>
                  <a:pt x="5337" y="35360"/>
                  <a:pt x="5393" y="36183"/>
                </a:cubicBezTo>
                <a:lnTo>
                  <a:pt x="5393" y="36183"/>
                </a:lnTo>
                <a:cubicBezTo>
                  <a:pt x="5382" y="36248"/>
                  <a:pt x="5370" y="36312"/>
                  <a:pt x="5358" y="36377"/>
                </a:cubicBezTo>
                <a:cubicBezTo>
                  <a:pt x="4149" y="43348"/>
                  <a:pt x="7894" y="49110"/>
                  <a:pt x="13943" y="52336"/>
                </a:cubicBezTo>
                <a:cubicBezTo>
                  <a:pt x="14081" y="52410"/>
                  <a:pt x="14219" y="52482"/>
                  <a:pt x="14358" y="52553"/>
                </a:cubicBezTo>
                <a:lnTo>
                  <a:pt x="14358" y="52553"/>
                </a:lnTo>
                <a:cubicBezTo>
                  <a:pt x="9214" y="50634"/>
                  <a:pt x="4008" y="46975"/>
                  <a:pt x="2132" y="41677"/>
                </a:cubicBezTo>
                <a:cubicBezTo>
                  <a:pt x="519" y="37126"/>
                  <a:pt x="2074" y="32401"/>
                  <a:pt x="4437" y="28426"/>
                </a:cubicBezTo>
                <a:cubicBezTo>
                  <a:pt x="6652" y="24649"/>
                  <a:pt x="9632" y="21305"/>
                  <a:pt x="13058" y="18388"/>
                </a:cubicBezTo>
                <a:close/>
                <a:moveTo>
                  <a:pt x="6411" y="40850"/>
                </a:moveTo>
                <a:lnTo>
                  <a:pt x="6411" y="40850"/>
                </a:lnTo>
                <a:cubicBezTo>
                  <a:pt x="8217" y="45693"/>
                  <a:pt x="12155" y="49698"/>
                  <a:pt x="16767" y="52221"/>
                </a:cubicBezTo>
                <a:cubicBezTo>
                  <a:pt x="17364" y="52549"/>
                  <a:pt x="17973" y="52856"/>
                  <a:pt x="18593" y="53143"/>
                </a:cubicBezTo>
                <a:lnTo>
                  <a:pt x="18593" y="53143"/>
                </a:lnTo>
                <a:cubicBezTo>
                  <a:pt x="16530" y="52446"/>
                  <a:pt x="14555" y="51534"/>
                  <a:pt x="12733" y="50377"/>
                </a:cubicBezTo>
                <a:cubicBezTo>
                  <a:pt x="9622" y="48361"/>
                  <a:pt x="7317" y="45422"/>
                  <a:pt x="6568" y="41793"/>
                </a:cubicBezTo>
                <a:cubicBezTo>
                  <a:pt x="6503" y="41479"/>
                  <a:pt x="6451" y="41165"/>
                  <a:pt x="6411" y="40850"/>
                </a:cubicBezTo>
                <a:close/>
                <a:moveTo>
                  <a:pt x="57917" y="45223"/>
                </a:moveTo>
                <a:cubicBezTo>
                  <a:pt x="55472" y="47944"/>
                  <a:pt x="52600" y="50234"/>
                  <a:pt x="49361" y="51917"/>
                </a:cubicBezTo>
                <a:lnTo>
                  <a:pt x="49361" y="51917"/>
                </a:lnTo>
                <a:cubicBezTo>
                  <a:pt x="46116" y="52848"/>
                  <a:pt x="42785" y="53556"/>
                  <a:pt x="39506" y="54087"/>
                </a:cubicBezTo>
                <a:lnTo>
                  <a:pt x="39506" y="54087"/>
                </a:lnTo>
                <a:cubicBezTo>
                  <a:pt x="45386" y="52501"/>
                  <a:pt x="50993" y="49926"/>
                  <a:pt x="55773" y="46748"/>
                </a:cubicBezTo>
                <a:cubicBezTo>
                  <a:pt x="56500" y="46262"/>
                  <a:pt x="57217" y="45754"/>
                  <a:pt x="57917" y="45223"/>
                </a:cubicBezTo>
                <a:close/>
                <a:moveTo>
                  <a:pt x="31969" y="8803"/>
                </a:moveTo>
                <a:lnTo>
                  <a:pt x="31969" y="8803"/>
                </a:lnTo>
                <a:cubicBezTo>
                  <a:pt x="45675" y="9581"/>
                  <a:pt x="60374" y="14126"/>
                  <a:pt x="66821" y="26253"/>
                </a:cubicBezTo>
                <a:lnTo>
                  <a:pt x="66821" y="26253"/>
                </a:lnTo>
                <a:cubicBezTo>
                  <a:pt x="66298" y="29964"/>
                  <a:pt x="65089" y="33599"/>
                  <a:pt x="63551" y="36722"/>
                </a:cubicBezTo>
                <a:cubicBezTo>
                  <a:pt x="62920" y="38045"/>
                  <a:pt x="62214" y="39327"/>
                  <a:pt x="61438" y="40557"/>
                </a:cubicBezTo>
                <a:lnTo>
                  <a:pt x="61438" y="40557"/>
                </a:lnTo>
                <a:cubicBezTo>
                  <a:pt x="60010" y="42034"/>
                  <a:pt x="58445" y="43371"/>
                  <a:pt x="56867" y="44558"/>
                </a:cubicBezTo>
                <a:cubicBezTo>
                  <a:pt x="48817" y="50637"/>
                  <a:pt x="37986" y="54578"/>
                  <a:pt x="27441" y="54671"/>
                </a:cubicBezTo>
                <a:lnTo>
                  <a:pt x="27441" y="54671"/>
                </a:lnTo>
                <a:cubicBezTo>
                  <a:pt x="23714" y="53988"/>
                  <a:pt x="20096" y="52749"/>
                  <a:pt x="16824" y="50954"/>
                </a:cubicBezTo>
                <a:cubicBezTo>
                  <a:pt x="11000" y="47769"/>
                  <a:pt x="7126" y="42299"/>
                  <a:pt x="6620" y="36139"/>
                </a:cubicBezTo>
                <a:lnTo>
                  <a:pt x="6620" y="36139"/>
                </a:lnTo>
                <a:cubicBezTo>
                  <a:pt x="7126" y="33566"/>
                  <a:pt x="8191" y="31063"/>
                  <a:pt x="9392" y="28829"/>
                </a:cubicBezTo>
                <a:cubicBezTo>
                  <a:pt x="13899" y="20318"/>
                  <a:pt x="22451" y="12524"/>
                  <a:pt x="31969" y="8803"/>
                </a:cubicBezTo>
                <a:close/>
                <a:moveTo>
                  <a:pt x="45435" y="1"/>
                </a:moveTo>
                <a:cubicBezTo>
                  <a:pt x="43991" y="1"/>
                  <a:pt x="42427" y="492"/>
                  <a:pt x="41253" y="827"/>
                </a:cubicBezTo>
                <a:cubicBezTo>
                  <a:pt x="36128" y="2427"/>
                  <a:pt x="31185" y="4738"/>
                  <a:pt x="26571" y="7571"/>
                </a:cubicBezTo>
                <a:lnTo>
                  <a:pt x="26571" y="7571"/>
                </a:lnTo>
                <a:cubicBezTo>
                  <a:pt x="25180" y="7596"/>
                  <a:pt x="23810" y="7655"/>
                  <a:pt x="22471" y="7741"/>
                </a:cubicBezTo>
                <a:cubicBezTo>
                  <a:pt x="21742" y="7854"/>
                  <a:pt x="21722" y="8838"/>
                  <a:pt x="22411" y="8838"/>
                </a:cubicBezTo>
                <a:cubicBezTo>
                  <a:pt x="22431" y="8838"/>
                  <a:pt x="22450" y="8838"/>
                  <a:pt x="22471" y="8836"/>
                </a:cubicBezTo>
                <a:cubicBezTo>
                  <a:pt x="23221" y="8789"/>
                  <a:pt x="23983" y="8752"/>
                  <a:pt x="24754" y="8725"/>
                </a:cubicBezTo>
                <a:lnTo>
                  <a:pt x="24754" y="8725"/>
                </a:lnTo>
                <a:cubicBezTo>
                  <a:pt x="22798" y="10009"/>
                  <a:pt x="20907" y="11385"/>
                  <a:pt x="19092" y="12840"/>
                </a:cubicBezTo>
                <a:lnTo>
                  <a:pt x="19092" y="12840"/>
                </a:lnTo>
                <a:cubicBezTo>
                  <a:pt x="11669" y="17488"/>
                  <a:pt x="4795" y="23815"/>
                  <a:pt x="1613" y="31767"/>
                </a:cubicBezTo>
                <a:cubicBezTo>
                  <a:pt x="58" y="35800"/>
                  <a:pt x="0" y="40237"/>
                  <a:pt x="2017" y="44155"/>
                </a:cubicBezTo>
                <a:cubicBezTo>
                  <a:pt x="4609" y="49110"/>
                  <a:pt x="10025" y="52279"/>
                  <a:pt x="15153" y="54007"/>
                </a:cubicBezTo>
                <a:cubicBezTo>
                  <a:pt x="18738" y="55207"/>
                  <a:pt x="22524" y="55779"/>
                  <a:pt x="26366" y="55826"/>
                </a:cubicBezTo>
                <a:lnTo>
                  <a:pt x="26366" y="55826"/>
                </a:lnTo>
                <a:cubicBezTo>
                  <a:pt x="27050" y="55886"/>
                  <a:pt x="27735" y="55930"/>
                  <a:pt x="28419" y="55957"/>
                </a:cubicBezTo>
                <a:lnTo>
                  <a:pt x="28419" y="55957"/>
                </a:lnTo>
                <a:cubicBezTo>
                  <a:pt x="30382" y="56231"/>
                  <a:pt x="32370" y="56361"/>
                  <a:pt x="34352" y="56361"/>
                </a:cubicBezTo>
                <a:cubicBezTo>
                  <a:pt x="36384" y="56361"/>
                  <a:pt x="38408" y="56225"/>
                  <a:pt x="40389" y="55966"/>
                </a:cubicBezTo>
                <a:cubicBezTo>
                  <a:pt x="43969" y="55441"/>
                  <a:pt x="47213" y="54362"/>
                  <a:pt x="50158" y="52779"/>
                </a:cubicBezTo>
                <a:lnTo>
                  <a:pt x="50158" y="52779"/>
                </a:lnTo>
                <a:cubicBezTo>
                  <a:pt x="52605" y="52067"/>
                  <a:pt x="55011" y="51233"/>
                  <a:pt x="57328" y="50262"/>
                </a:cubicBezTo>
                <a:cubicBezTo>
                  <a:pt x="62571" y="48015"/>
                  <a:pt x="67872" y="44789"/>
                  <a:pt x="69889" y="39142"/>
                </a:cubicBezTo>
                <a:cubicBezTo>
                  <a:pt x="71219" y="35391"/>
                  <a:pt x="70429" y="31336"/>
                  <a:pt x="68738" y="27684"/>
                </a:cubicBezTo>
                <a:lnTo>
                  <a:pt x="68738" y="27684"/>
                </a:lnTo>
                <a:cubicBezTo>
                  <a:pt x="68772" y="26183"/>
                  <a:pt x="68594" y="24688"/>
                  <a:pt x="68224" y="23229"/>
                </a:cubicBezTo>
                <a:lnTo>
                  <a:pt x="68224" y="23229"/>
                </a:lnTo>
                <a:cubicBezTo>
                  <a:pt x="68263" y="20576"/>
                  <a:pt x="67919" y="17923"/>
                  <a:pt x="67123" y="15347"/>
                </a:cubicBezTo>
                <a:cubicBezTo>
                  <a:pt x="65683" y="10622"/>
                  <a:pt x="62283" y="6820"/>
                  <a:pt x="57789" y="4861"/>
                </a:cubicBezTo>
                <a:cubicBezTo>
                  <a:pt x="55147" y="3713"/>
                  <a:pt x="52339" y="3143"/>
                  <a:pt x="49466" y="3009"/>
                </a:cubicBezTo>
                <a:lnTo>
                  <a:pt x="49466" y="3009"/>
                </a:lnTo>
                <a:cubicBezTo>
                  <a:pt x="49148" y="2253"/>
                  <a:pt x="48732" y="1565"/>
                  <a:pt x="48167" y="1000"/>
                </a:cubicBezTo>
                <a:cubicBezTo>
                  <a:pt x="47445" y="254"/>
                  <a:pt x="46471" y="1"/>
                  <a:pt x="454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6" name="Google Shape;1076;p51"/>
          <p:cNvPicPr preferRelativeResize="0"/>
          <p:nvPr/>
        </p:nvPicPr>
        <p:blipFill>
          <a:blip r:embed="rId3">
            <a:alphaModFix/>
          </a:blip>
          <a:stretch>
            <a:fillRect/>
          </a:stretch>
        </p:blipFill>
        <p:spPr>
          <a:xfrm>
            <a:off x="2600488" y="1269100"/>
            <a:ext cx="4501975" cy="2998299"/>
          </a:xfrm>
          <a:prstGeom prst="rect">
            <a:avLst/>
          </a:prstGeom>
          <a:noFill/>
          <a:ln>
            <a:noFill/>
          </a:ln>
        </p:spPr>
      </p:pic>
      <p:grpSp>
        <p:nvGrpSpPr>
          <p:cNvPr id="1077" name="Google Shape;1077;p51"/>
          <p:cNvGrpSpPr/>
          <p:nvPr/>
        </p:nvGrpSpPr>
        <p:grpSpPr>
          <a:xfrm>
            <a:off x="2387702" y="1108205"/>
            <a:ext cx="4927581" cy="3320102"/>
            <a:chOff x="918375" y="1018100"/>
            <a:chExt cx="3118525" cy="3513707"/>
          </a:xfrm>
        </p:grpSpPr>
        <p:sp>
          <p:nvSpPr>
            <p:cNvPr id="1078" name="Google Shape;1078;p51"/>
            <p:cNvSpPr/>
            <p:nvPr/>
          </p:nvSpPr>
          <p:spPr>
            <a:xfrm>
              <a:off x="918375" y="1018100"/>
              <a:ext cx="3061912" cy="210425"/>
            </a:xfrm>
            <a:custGeom>
              <a:rect b="b" l="l" r="r" t="t"/>
              <a:pathLst>
                <a:path extrusionOk="0" h="8417" w="130308">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1"/>
            <p:cNvSpPr/>
            <p:nvPr/>
          </p:nvSpPr>
          <p:spPr>
            <a:xfrm rot="5400000">
              <a:off x="2230781" y="2705744"/>
              <a:ext cx="3387264" cy="224975"/>
            </a:xfrm>
            <a:custGeom>
              <a:rect b="b" l="l" r="r" t="t"/>
              <a:pathLst>
                <a:path extrusionOk="0" h="8999" w="120265">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1"/>
            <p:cNvSpPr/>
            <p:nvPr/>
          </p:nvSpPr>
          <p:spPr>
            <a:xfrm rot="5400000">
              <a:off x="-738690" y="2675168"/>
              <a:ext cx="3513705" cy="199575"/>
            </a:xfrm>
            <a:custGeom>
              <a:rect b="b" l="l" r="r" t="t"/>
              <a:pathLst>
                <a:path extrusionOk="0" h="7983" w="116812">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1"/>
            <p:cNvSpPr/>
            <p:nvPr/>
          </p:nvSpPr>
          <p:spPr>
            <a:xfrm>
              <a:off x="918375" y="4322125"/>
              <a:ext cx="3118496"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2" name="Google Shape;1082;p51"/>
          <p:cNvSpPr txBox="1"/>
          <p:nvPr/>
        </p:nvSpPr>
        <p:spPr>
          <a:xfrm>
            <a:off x="2014000" y="4267400"/>
            <a:ext cx="370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dk2"/>
                </a:solidFill>
                <a:latin typeface="Questrial"/>
                <a:ea typeface="Questrial"/>
                <a:cs typeface="Questrial"/>
                <a:sym typeface="Questrial"/>
              </a:rPr>
              <a:t>Photo by Mike Benna on Unsplash.</a:t>
            </a:r>
            <a:r>
              <a:rPr lang="en">
                <a:solidFill>
                  <a:schemeClr val="dk2"/>
                </a:solidFill>
                <a:latin typeface="Questrial"/>
                <a:ea typeface="Questrial"/>
                <a:cs typeface="Questrial"/>
                <a:sym typeface="Quest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4"/>
          <p:cNvSpPr txBox="1"/>
          <p:nvPr>
            <p:ph type="ctrTitle"/>
          </p:nvPr>
        </p:nvSpPr>
        <p:spPr>
          <a:xfrm>
            <a:off x="4692225" y="2888325"/>
            <a:ext cx="3651600" cy="577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What is Anxiety?</a:t>
            </a:r>
            <a:endParaRPr/>
          </a:p>
        </p:txBody>
      </p:sp>
      <p:grpSp>
        <p:nvGrpSpPr>
          <p:cNvPr id="642" name="Google Shape;642;p34"/>
          <p:cNvGrpSpPr/>
          <p:nvPr/>
        </p:nvGrpSpPr>
        <p:grpSpPr>
          <a:xfrm>
            <a:off x="345646" y="1573390"/>
            <a:ext cx="3733186" cy="3207664"/>
            <a:chOff x="918375" y="1018100"/>
            <a:chExt cx="3118525" cy="3513707"/>
          </a:xfrm>
        </p:grpSpPr>
        <p:sp>
          <p:nvSpPr>
            <p:cNvPr id="643" name="Google Shape;643;p34"/>
            <p:cNvSpPr/>
            <p:nvPr/>
          </p:nvSpPr>
          <p:spPr>
            <a:xfrm>
              <a:off x="918375" y="1018100"/>
              <a:ext cx="3061912" cy="210425"/>
            </a:xfrm>
            <a:custGeom>
              <a:rect b="b" l="l" r="r" t="t"/>
              <a:pathLst>
                <a:path extrusionOk="0" h="8417" w="130308">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4"/>
            <p:cNvSpPr/>
            <p:nvPr/>
          </p:nvSpPr>
          <p:spPr>
            <a:xfrm rot="5400000">
              <a:off x="2230781" y="2705744"/>
              <a:ext cx="3387264" cy="224975"/>
            </a:xfrm>
            <a:custGeom>
              <a:rect b="b" l="l" r="r" t="t"/>
              <a:pathLst>
                <a:path extrusionOk="0" h="8999" w="120265">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4"/>
            <p:cNvSpPr/>
            <p:nvPr/>
          </p:nvSpPr>
          <p:spPr>
            <a:xfrm rot="5400000">
              <a:off x="-738690" y="2675168"/>
              <a:ext cx="3513705" cy="199575"/>
            </a:xfrm>
            <a:custGeom>
              <a:rect b="b" l="l" r="r" t="t"/>
              <a:pathLst>
                <a:path extrusionOk="0" h="7983" w="116812">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4"/>
            <p:cNvSpPr/>
            <p:nvPr/>
          </p:nvSpPr>
          <p:spPr>
            <a:xfrm>
              <a:off x="918375" y="4322125"/>
              <a:ext cx="3118496"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 name="Google Shape;647;p34"/>
          <p:cNvGrpSpPr/>
          <p:nvPr/>
        </p:nvGrpSpPr>
        <p:grpSpPr>
          <a:xfrm>
            <a:off x="3275661" y="2407037"/>
            <a:ext cx="363939" cy="481288"/>
            <a:chOff x="3275661" y="2407037"/>
            <a:chExt cx="363939" cy="481288"/>
          </a:xfrm>
        </p:grpSpPr>
        <p:sp>
          <p:nvSpPr>
            <p:cNvPr id="648" name="Google Shape;648;p34"/>
            <p:cNvSpPr/>
            <p:nvPr/>
          </p:nvSpPr>
          <p:spPr>
            <a:xfrm rot="-213312">
              <a:off x="3282918" y="2415287"/>
              <a:ext cx="273601" cy="242755"/>
            </a:xfrm>
            <a:custGeom>
              <a:rect b="b" l="l" r="r" t="t"/>
              <a:pathLst>
                <a:path extrusionOk="0" h="12910" w="14378">
                  <a:moveTo>
                    <a:pt x="13677" y="1"/>
                  </a:moveTo>
                  <a:cubicBezTo>
                    <a:pt x="13610" y="1"/>
                    <a:pt x="13510" y="34"/>
                    <a:pt x="13410" y="67"/>
                  </a:cubicBezTo>
                  <a:cubicBezTo>
                    <a:pt x="13343" y="101"/>
                    <a:pt x="13243" y="201"/>
                    <a:pt x="13176" y="267"/>
                  </a:cubicBezTo>
                  <a:cubicBezTo>
                    <a:pt x="12176" y="1168"/>
                    <a:pt x="11108" y="2002"/>
                    <a:pt x="10107" y="2869"/>
                  </a:cubicBezTo>
                  <a:cubicBezTo>
                    <a:pt x="9941" y="3036"/>
                    <a:pt x="9740" y="3203"/>
                    <a:pt x="9574" y="3370"/>
                  </a:cubicBezTo>
                  <a:cubicBezTo>
                    <a:pt x="8840" y="4170"/>
                    <a:pt x="8039" y="4837"/>
                    <a:pt x="7172" y="5505"/>
                  </a:cubicBezTo>
                  <a:cubicBezTo>
                    <a:pt x="6905" y="5671"/>
                    <a:pt x="6672" y="5872"/>
                    <a:pt x="6438" y="6072"/>
                  </a:cubicBezTo>
                  <a:cubicBezTo>
                    <a:pt x="5337" y="7239"/>
                    <a:pt x="4103" y="8340"/>
                    <a:pt x="2869" y="9374"/>
                  </a:cubicBezTo>
                  <a:cubicBezTo>
                    <a:pt x="2268" y="9874"/>
                    <a:pt x="1735" y="10408"/>
                    <a:pt x="1268" y="10942"/>
                  </a:cubicBezTo>
                  <a:cubicBezTo>
                    <a:pt x="934" y="11342"/>
                    <a:pt x="601" y="11709"/>
                    <a:pt x="267" y="12143"/>
                  </a:cubicBezTo>
                  <a:cubicBezTo>
                    <a:pt x="200" y="12209"/>
                    <a:pt x="100" y="12343"/>
                    <a:pt x="67" y="12476"/>
                  </a:cubicBezTo>
                  <a:cubicBezTo>
                    <a:pt x="0" y="12676"/>
                    <a:pt x="200" y="12910"/>
                    <a:pt x="434" y="12877"/>
                  </a:cubicBezTo>
                  <a:cubicBezTo>
                    <a:pt x="534" y="12877"/>
                    <a:pt x="567" y="12843"/>
                    <a:pt x="667" y="12843"/>
                  </a:cubicBezTo>
                  <a:cubicBezTo>
                    <a:pt x="1168" y="12576"/>
                    <a:pt x="1668" y="12343"/>
                    <a:pt x="2068" y="11976"/>
                  </a:cubicBezTo>
                  <a:cubicBezTo>
                    <a:pt x="3102" y="11042"/>
                    <a:pt x="4203" y="10141"/>
                    <a:pt x="5237" y="9207"/>
                  </a:cubicBezTo>
                  <a:lnTo>
                    <a:pt x="6872" y="7706"/>
                  </a:lnTo>
                  <a:cubicBezTo>
                    <a:pt x="7405" y="7172"/>
                    <a:pt x="7939" y="6672"/>
                    <a:pt x="8573" y="6205"/>
                  </a:cubicBezTo>
                  <a:cubicBezTo>
                    <a:pt x="9173" y="5805"/>
                    <a:pt x="9707" y="5304"/>
                    <a:pt x="10241" y="4737"/>
                  </a:cubicBezTo>
                  <a:cubicBezTo>
                    <a:pt x="11008" y="3970"/>
                    <a:pt x="11875" y="3236"/>
                    <a:pt x="12743" y="2536"/>
                  </a:cubicBezTo>
                  <a:cubicBezTo>
                    <a:pt x="13243" y="2135"/>
                    <a:pt x="13710" y="1668"/>
                    <a:pt x="14110" y="1201"/>
                  </a:cubicBezTo>
                  <a:cubicBezTo>
                    <a:pt x="14210" y="1068"/>
                    <a:pt x="14344" y="968"/>
                    <a:pt x="14377" y="835"/>
                  </a:cubicBezTo>
                  <a:cubicBezTo>
                    <a:pt x="14377" y="434"/>
                    <a:pt x="14144" y="34"/>
                    <a:pt x="136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4"/>
            <p:cNvSpPr/>
            <p:nvPr/>
          </p:nvSpPr>
          <p:spPr>
            <a:xfrm rot="958424">
              <a:off x="3356467" y="2624519"/>
              <a:ext cx="266878" cy="119276"/>
            </a:xfrm>
            <a:custGeom>
              <a:rect b="b" l="l" r="r" t="t"/>
              <a:pathLst>
                <a:path extrusionOk="0" h="4771" w="10675">
                  <a:moveTo>
                    <a:pt x="9674" y="0"/>
                  </a:moveTo>
                  <a:cubicBezTo>
                    <a:pt x="9507" y="67"/>
                    <a:pt x="9207" y="100"/>
                    <a:pt x="8973" y="167"/>
                  </a:cubicBezTo>
                  <a:cubicBezTo>
                    <a:pt x="6805" y="968"/>
                    <a:pt x="4637" y="1668"/>
                    <a:pt x="2535" y="2636"/>
                  </a:cubicBezTo>
                  <a:cubicBezTo>
                    <a:pt x="1835" y="2969"/>
                    <a:pt x="1134" y="3403"/>
                    <a:pt x="400" y="3770"/>
                  </a:cubicBezTo>
                  <a:cubicBezTo>
                    <a:pt x="334" y="3803"/>
                    <a:pt x="234" y="3836"/>
                    <a:pt x="200" y="3937"/>
                  </a:cubicBezTo>
                  <a:cubicBezTo>
                    <a:pt x="33" y="4103"/>
                    <a:pt x="0" y="4303"/>
                    <a:pt x="67" y="4470"/>
                  </a:cubicBezTo>
                  <a:cubicBezTo>
                    <a:pt x="167" y="4637"/>
                    <a:pt x="367" y="4770"/>
                    <a:pt x="567" y="4737"/>
                  </a:cubicBezTo>
                  <a:cubicBezTo>
                    <a:pt x="701" y="4737"/>
                    <a:pt x="767" y="4670"/>
                    <a:pt x="901" y="4637"/>
                  </a:cubicBezTo>
                  <a:cubicBezTo>
                    <a:pt x="1735" y="4337"/>
                    <a:pt x="2569" y="4003"/>
                    <a:pt x="3402" y="3736"/>
                  </a:cubicBezTo>
                  <a:cubicBezTo>
                    <a:pt x="4870" y="3169"/>
                    <a:pt x="6338" y="2602"/>
                    <a:pt x="7739" y="2069"/>
                  </a:cubicBezTo>
                  <a:cubicBezTo>
                    <a:pt x="8106" y="1935"/>
                    <a:pt x="8506" y="1768"/>
                    <a:pt x="8873" y="1635"/>
                  </a:cubicBezTo>
                  <a:cubicBezTo>
                    <a:pt x="9207" y="1501"/>
                    <a:pt x="9540" y="1401"/>
                    <a:pt x="9907" y="1401"/>
                  </a:cubicBezTo>
                  <a:cubicBezTo>
                    <a:pt x="10041" y="1401"/>
                    <a:pt x="10107" y="1335"/>
                    <a:pt x="10241" y="1301"/>
                  </a:cubicBezTo>
                  <a:cubicBezTo>
                    <a:pt x="10508" y="1235"/>
                    <a:pt x="10674" y="934"/>
                    <a:pt x="10674" y="668"/>
                  </a:cubicBezTo>
                  <a:cubicBezTo>
                    <a:pt x="10674" y="434"/>
                    <a:pt x="10441" y="167"/>
                    <a:pt x="10174" y="100"/>
                  </a:cubicBezTo>
                  <a:cubicBezTo>
                    <a:pt x="10074" y="0"/>
                    <a:pt x="9907" y="0"/>
                    <a:pt x="96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4"/>
            <p:cNvSpPr/>
            <p:nvPr/>
          </p:nvSpPr>
          <p:spPr>
            <a:xfrm>
              <a:off x="3340200" y="2778225"/>
              <a:ext cx="299400" cy="110100"/>
            </a:xfrm>
            <a:custGeom>
              <a:rect b="b" l="l" r="r" t="t"/>
              <a:pathLst>
                <a:path extrusionOk="0" h="4404" w="11976">
                  <a:moveTo>
                    <a:pt x="701" y="0"/>
                  </a:moveTo>
                  <a:cubicBezTo>
                    <a:pt x="401" y="0"/>
                    <a:pt x="201" y="34"/>
                    <a:pt x="67" y="267"/>
                  </a:cubicBezTo>
                  <a:cubicBezTo>
                    <a:pt x="0" y="434"/>
                    <a:pt x="0" y="634"/>
                    <a:pt x="134" y="768"/>
                  </a:cubicBezTo>
                  <a:cubicBezTo>
                    <a:pt x="201" y="868"/>
                    <a:pt x="334" y="968"/>
                    <a:pt x="401" y="1034"/>
                  </a:cubicBezTo>
                  <a:cubicBezTo>
                    <a:pt x="901" y="1235"/>
                    <a:pt x="1468" y="1435"/>
                    <a:pt x="1969" y="1602"/>
                  </a:cubicBezTo>
                  <a:cubicBezTo>
                    <a:pt x="2302" y="1735"/>
                    <a:pt x="2636" y="1802"/>
                    <a:pt x="3003" y="1868"/>
                  </a:cubicBezTo>
                  <a:cubicBezTo>
                    <a:pt x="4337" y="2135"/>
                    <a:pt x="5638" y="2569"/>
                    <a:pt x="6872" y="2969"/>
                  </a:cubicBezTo>
                  <a:cubicBezTo>
                    <a:pt x="7906" y="3336"/>
                    <a:pt x="9007" y="3603"/>
                    <a:pt x="10074" y="3903"/>
                  </a:cubicBezTo>
                  <a:cubicBezTo>
                    <a:pt x="10341" y="3970"/>
                    <a:pt x="10541" y="4037"/>
                    <a:pt x="10741" y="4170"/>
                  </a:cubicBezTo>
                  <a:cubicBezTo>
                    <a:pt x="11175" y="4404"/>
                    <a:pt x="11709" y="4103"/>
                    <a:pt x="11876" y="3670"/>
                  </a:cubicBezTo>
                  <a:cubicBezTo>
                    <a:pt x="11976" y="3369"/>
                    <a:pt x="11842" y="3036"/>
                    <a:pt x="11542" y="2869"/>
                  </a:cubicBezTo>
                  <a:lnTo>
                    <a:pt x="11175" y="2736"/>
                  </a:lnTo>
                  <a:cubicBezTo>
                    <a:pt x="9407" y="2369"/>
                    <a:pt x="7706" y="1768"/>
                    <a:pt x="6005" y="1235"/>
                  </a:cubicBezTo>
                  <a:cubicBezTo>
                    <a:pt x="4370" y="701"/>
                    <a:pt x="2702" y="334"/>
                    <a:pt x="1035" y="34"/>
                  </a:cubicBezTo>
                  <a:cubicBezTo>
                    <a:pt x="901" y="34"/>
                    <a:pt x="768" y="34"/>
                    <a:pt x="7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 name="Google Shape;651;p34"/>
          <p:cNvGrpSpPr/>
          <p:nvPr/>
        </p:nvGrpSpPr>
        <p:grpSpPr>
          <a:xfrm rot="7542611">
            <a:off x="898637" y="1126444"/>
            <a:ext cx="654548" cy="655154"/>
            <a:chOff x="1194475" y="1437425"/>
            <a:chExt cx="654532" cy="655137"/>
          </a:xfrm>
        </p:grpSpPr>
        <p:grpSp>
          <p:nvGrpSpPr>
            <p:cNvPr id="652" name="Google Shape;652;p34"/>
            <p:cNvGrpSpPr/>
            <p:nvPr/>
          </p:nvGrpSpPr>
          <p:grpSpPr>
            <a:xfrm>
              <a:off x="1323473" y="1482473"/>
              <a:ext cx="525534" cy="610090"/>
              <a:chOff x="1323473" y="1482473"/>
              <a:chExt cx="525534" cy="610090"/>
            </a:xfrm>
          </p:grpSpPr>
          <p:sp>
            <p:nvSpPr>
              <p:cNvPr id="653" name="Google Shape;653;p34"/>
              <p:cNvSpPr/>
              <p:nvPr/>
            </p:nvSpPr>
            <p:spPr>
              <a:xfrm>
                <a:off x="1323473" y="1734473"/>
                <a:ext cx="273636" cy="358090"/>
              </a:xfrm>
              <a:custGeom>
                <a:rect b="b" l="l" r="r" t="t"/>
                <a:pathLst>
                  <a:path extrusionOk="0" h="17113" w="13077">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4"/>
              <p:cNvSpPr/>
              <p:nvPr/>
            </p:nvSpPr>
            <p:spPr>
              <a:xfrm rot="3932821">
                <a:off x="1558073" y="1498484"/>
                <a:ext cx="223349" cy="292282"/>
              </a:xfrm>
              <a:custGeom>
                <a:rect b="b" l="l" r="r" t="t"/>
                <a:pathLst>
                  <a:path extrusionOk="0" h="17113" w="13077">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5" name="Google Shape;655;p34"/>
            <p:cNvSpPr/>
            <p:nvPr/>
          </p:nvSpPr>
          <p:spPr>
            <a:xfrm>
              <a:off x="1194475" y="1437425"/>
              <a:ext cx="258600" cy="280333"/>
            </a:xfrm>
            <a:custGeom>
              <a:rect b="b" l="l" r="r" t="t"/>
              <a:pathLst>
                <a:path extrusionOk="0" h="7288" w="6723">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56" name="Google Shape;656;p34"/>
          <p:cNvPicPr preferRelativeResize="0"/>
          <p:nvPr/>
        </p:nvPicPr>
        <p:blipFill rotWithShape="1">
          <a:blip r:embed="rId3">
            <a:alphaModFix/>
          </a:blip>
          <a:srcRect b="32399" l="30276" r="27958" t="15046"/>
          <a:stretch/>
        </p:blipFill>
        <p:spPr>
          <a:xfrm>
            <a:off x="656575" y="1872175"/>
            <a:ext cx="3111326" cy="2610101"/>
          </a:xfrm>
          <a:prstGeom prst="rect">
            <a:avLst/>
          </a:prstGeom>
          <a:noFill/>
          <a:ln>
            <a:noFill/>
          </a:ln>
        </p:spPr>
      </p:pic>
      <p:pic>
        <p:nvPicPr>
          <p:cNvPr id="657" name="Google Shape;657;p34"/>
          <p:cNvPicPr preferRelativeResize="0"/>
          <p:nvPr/>
        </p:nvPicPr>
        <p:blipFill>
          <a:blip r:embed="rId4">
            <a:alphaModFix/>
          </a:blip>
          <a:stretch>
            <a:fillRect/>
          </a:stretch>
        </p:blipFill>
        <p:spPr>
          <a:xfrm rot="1125150">
            <a:off x="2436868" y="263097"/>
            <a:ext cx="2308631" cy="1539071"/>
          </a:xfrm>
          <a:prstGeom prst="rect">
            <a:avLst/>
          </a:prstGeom>
          <a:noFill/>
          <a:ln>
            <a:noFill/>
          </a:ln>
        </p:spPr>
      </p:pic>
      <p:sp>
        <p:nvSpPr>
          <p:cNvPr id="658" name="Google Shape;658;p34"/>
          <p:cNvSpPr txBox="1"/>
          <p:nvPr/>
        </p:nvSpPr>
        <p:spPr>
          <a:xfrm>
            <a:off x="974725" y="4547750"/>
            <a:ext cx="2475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Photo by</a:t>
            </a:r>
            <a:r>
              <a:rPr lang="en" sz="1100">
                <a:uFill>
                  <a:noFill/>
                </a:uFill>
                <a:hlinkClick r:id="rId5"/>
              </a:rPr>
              <a:t> </a:t>
            </a:r>
            <a:r>
              <a:rPr lang="en" sz="1100" u="sng">
                <a:hlinkClick r:id="rId6"/>
              </a:rPr>
              <a:t>Solen Feyissa</a:t>
            </a:r>
            <a:r>
              <a:rPr lang="en" sz="1100"/>
              <a:t> on</a:t>
            </a:r>
            <a:r>
              <a:rPr lang="en" sz="1100">
                <a:uFill>
                  <a:noFill/>
                </a:uFill>
                <a:hlinkClick r:id="rId7"/>
              </a:rPr>
              <a:t> </a:t>
            </a:r>
            <a:r>
              <a:rPr lang="en" sz="1100" u="sng">
                <a:hlinkClick r:id="rId8"/>
              </a:rPr>
              <a:t>Unsplash</a:t>
            </a:r>
            <a:endParaRPr>
              <a:latin typeface="Questrial"/>
              <a:ea typeface="Questrial"/>
              <a:cs typeface="Questrial"/>
              <a:sym typeface="Questrial"/>
            </a:endParaRPr>
          </a:p>
        </p:txBody>
      </p:sp>
      <p:grpSp>
        <p:nvGrpSpPr>
          <p:cNvPr id="659" name="Google Shape;659;p34"/>
          <p:cNvGrpSpPr/>
          <p:nvPr/>
        </p:nvGrpSpPr>
        <p:grpSpPr>
          <a:xfrm rot="1091326">
            <a:off x="2259952" y="136821"/>
            <a:ext cx="2662471" cy="1791612"/>
            <a:chOff x="918375" y="1018100"/>
            <a:chExt cx="3118525" cy="3513707"/>
          </a:xfrm>
        </p:grpSpPr>
        <p:sp>
          <p:nvSpPr>
            <p:cNvPr id="660" name="Google Shape;660;p34"/>
            <p:cNvSpPr/>
            <p:nvPr/>
          </p:nvSpPr>
          <p:spPr>
            <a:xfrm>
              <a:off x="918375" y="1018100"/>
              <a:ext cx="3061912" cy="210425"/>
            </a:xfrm>
            <a:custGeom>
              <a:rect b="b" l="l" r="r" t="t"/>
              <a:pathLst>
                <a:path extrusionOk="0" h="8417" w="130308">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4"/>
            <p:cNvSpPr/>
            <p:nvPr/>
          </p:nvSpPr>
          <p:spPr>
            <a:xfrm rot="5400000">
              <a:off x="2230781" y="2705744"/>
              <a:ext cx="3387264" cy="224975"/>
            </a:xfrm>
            <a:custGeom>
              <a:rect b="b" l="l" r="r" t="t"/>
              <a:pathLst>
                <a:path extrusionOk="0" h="8999" w="120265">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4"/>
            <p:cNvSpPr/>
            <p:nvPr/>
          </p:nvSpPr>
          <p:spPr>
            <a:xfrm rot="5400000">
              <a:off x="-738690" y="2675168"/>
              <a:ext cx="3513705" cy="199575"/>
            </a:xfrm>
            <a:custGeom>
              <a:rect b="b" l="l" r="r" t="t"/>
              <a:pathLst>
                <a:path extrusionOk="0" h="7983" w="116812">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4"/>
            <p:cNvSpPr/>
            <p:nvPr/>
          </p:nvSpPr>
          <p:spPr>
            <a:xfrm>
              <a:off x="918375" y="4322125"/>
              <a:ext cx="3118496"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4" name="Google Shape;664;p34"/>
          <p:cNvSpPr txBox="1"/>
          <p:nvPr/>
        </p:nvSpPr>
        <p:spPr>
          <a:xfrm rot="1145654">
            <a:off x="2104034" y="1664199"/>
            <a:ext cx="2506397" cy="35397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Photo by</a:t>
            </a:r>
            <a:r>
              <a:rPr lang="en" sz="1100">
                <a:uFill>
                  <a:noFill/>
                </a:uFill>
                <a:hlinkClick r:id="rId9"/>
              </a:rPr>
              <a:t> </a:t>
            </a:r>
            <a:r>
              <a:rPr lang="en" sz="1100" u="sng">
                <a:hlinkClick r:id="rId10"/>
              </a:rPr>
              <a:t>Usman Yousaf</a:t>
            </a:r>
            <a:r>
              <a:rPr lang="en" sz="1100"/>
              <a:t> on</a:t>
            </a:r>
            <a:r>
              <a:rPr lang="en" sz="1100">
                <a:uFill>
                  <a:noFill/>
                </a:uFill>
                <a:hlinkClick r:id="rId11"/>
              </a:rPr>
              <a:t> </a:t>
            </a:r>
            <a:r>
              <a:rPr lang="en" sz="1100" u="sng">
                <a:hlinkClick r:id="rId12"/>
              </a:rPr>
              <a:t>Unsplash</a:t>
            </a:r>
            <a:endParaRPr>
              <a:latin typeface="Questrial"/>
              <a:ea typeface="Questrial"/>
              <a:cs typeface="Questrial"/>
              <a:sym typeface="Quest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52"/>
          <p:cNvSpPr txBox="1"/>
          <p:nvPr>
            <p:ph idx="1" type="subTitle"/>
          </p:nvPr>
        </p:nvSpPr>
        <p:spPr>
          <a:xfrm>
            <a:off x="1338300" y="3583600"/>
            <a:ext cx="6467400" cy="63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1800"/>
              <a:t>What is something you are thankful for? Add it to the chat!</a:t>
            </a:r>
            <a:endParaRPr b="1" sz="1800"/>
          </a:p>
        </p:txBody>
      </p:sp>
      <p:grpSp>
        <p:nvGrpSpPr>
          <p:cNvPr id="1088" name="Google Shape;1088;p52"/>
          <p:cNvGrpSpPr/>
          <p:nvPr/>
        </p:nvGrpSpPr>
        <p:grpSpPr>
          <a:xfrm rot="-5400000">
            <a:off x="1140697" y="562973"/>
            <a:ext cx="747746" cy="319633"/>
            <a:chOff x="1848388" y="1192013"/>
            <a:chExt cx="533418" cy="227983"/>
          </a:xfrm>
        </p:grpSpPr>
        <p:sp>
          <p:nvSpPr>
            <p:cNvPr id="1089" name="Google Shape;1089;p52"/>
            <p:cNvSpPr/>
            <p:nvPr/>
          </p:nvSpPr>
          <p:spPr>
            <a:xfrm rot="-2238940">
              <a:off x="1909116" y="1193895"/>
              <a:ext cx="48950" cy="216887"/>
            </a:xfrm>
            <a:custGeom>
              <a:rect b="b" l="l" r="r" t="t"/>
              <a:pathLst>
                <a:path extrusionOk="0" h="5621" w="1958">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52"/>
            <p:cNvSpPr/>
            <p:nvPr/>
          </p:nvSpPr>
          <p:spPr>
            <a:xfrm>
              <a:off x="2086205" y="1192013"/>
              <a:ext cx="63150" cy="215308"/>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52"/>
            <p:cNvSpPr/>
            <p:nvPr/>
          </p:nvSpPr>
          <p:spPr>
            <a:xfrm rot="1767252">
              <a:off x="2271346" y="1204629"/>
              <a:ext cx="61847" cy="213990"/>
            </a:xfrm>
            <a:custGeom>
              <a:rect b="b" l="l" r="r" t="t"/>
              <a:pathLst>
                <a:path extrusionOk="0" h="6624" w="2474">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2" name="Google Shape;1092;p52"/>
          <p:cNvGrpSpPr/>
          <p:nvPr/>
        </p:nvGrpSpPr>
        <p:grpSpPr>
          <a:xfrm rot="5400000">
            <a:off x="6964671" y="561553"/>
            <a:ext cx="754467" cy="322482"/>
            <a:chOff x="1848388" y="1192013"/>
            <a:chExt cx="533418" cy="227983"/>
          </a:xfrm>
        </p:grpSpPr>
        <p:sp>
          <p:nvSpPr>
            <p:cNvPr id="1093" name="Google Shape;1093;p52"/>
            <p:cNvSpPr/>
            <p:nvPr/>
          </p:nvSpPr>
          <p:spPr>
            <a:xfrm rot="-2238940">
              <a:off x="1909116" y="1193895"/>
              <a:ext cx="48950" cy="216887"/>
            </a:xfrm>
            <a:custGeom>
              <a:rect b="b" l="l" r="r" t="t"/>
              <a:pathLst>
                <a:path extrusionOk="0" h="5621" w="1958">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2"/>
            <p:cNvSpPr/>
            <p:nvPr/>
          </p:nvSpPr>
          <p:spPr>
            <a:xfrm>
              <a:off x="2086205" y="1192013"/>
              <a:ext cx="63150" cy="215308"/>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2"/>
            <p:cNvSpPr/>
            <p:nvPr/>
          </p:nvSpPr>
          <p:spPr>
            <a:xfrm rot="1767252">
              <a:off x="2271346" y="1204629"/>
              <a:ext cx="61847" cy="213990"/>
            </a:xfrm>
            <a:custGeom>
              <a:rect b="b" l="l" r="r" t="t"/>
              <a:pathLst>
                <a:path extrusionOk="0" h="6624" w="2474">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6" name="Google Shape;1096;p52"/>
          <p:cNvSpPr txBox="1"/>
          <p:nvPr/>
        </p:nvSpPr>
        <p:spPr>
          <a:xfrm>
            <a:off x="1088275" y="0"/>
            <a:ext cx="6733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chemeClr val="dk2"/>
                </a:solidFill>
                <a:latin typeface="Gaegu"/>
                <a:ea typeface="Gaegu"/>
                <a:cs typeface="Gaegu"/>
                <a:sym typeface="Gaegu"/>
              </a:rPr>
              <a:t>Gratitude Journal</a:t>
            </a:r>
            <a:endParaRPr/>
          </a:p>
        </p:txBody>
      </p:sp>
      <p:sp>
        <p:nvSpPr>
          <p:cNvPr id="1097" name="Google Shape;1097;p52"/>
          <p:cNvSpPr txBox="1"/>
          <p:nvPr/>
        </p:nvSpPr>
        <p:spPr>
          <a:xfrm>
            <a:off x="1338300" y="1108200"/>
            <a:ext cx="66693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D5A6BD"/>
                </a:solidFill>
                <a:latin typeface="Gaegu"/>
                <a:ea typeface="Gaegu"/>
                <a:cs typeface="Gaegu"/>
                <a:sym typeface="Gaegu"/>
              </a:rPr>
              <a:t>Encouraging students to think positive can sometimes shift their negative thoughts.</a:t>
            </a:r>
            <a:r>
              <a:rPr b="1" lang="en" sz="3100">
                <a:solidFill>
                  <a:srgbClr val="D5A6BD"/>
                </a:solidFill>
                <a:latin typeface="Gaegu"/>
                <a:ea typeface="Gaegu"/>
                <a:cs typeface="Gaegu"/>
                <a:sym typeface="Gaegu"/>
              </a:rPr>
              <a:t> </a:t>
            </a:r>
            <a:endParaRPr/>
          </a:p>
        </p:txBody>
      </p:sp>
      <p:sp>
        <p:nvSpPr>
          <p:cNvPr id="1098" name="Google Shape;1098;p52"/>
          <p:cNvSpPr txBox="1"/>
          <p:nvPr/>
        </p:nvSpPr>
        <p:spPr>
          <a:xfrm>
            <a:off x="570900" y="2336800"/>
            <a:ext cx="80022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accent3"/>
                </a:solidFill>
                <a:latin typeface="Gaegu"/>
                <a:ea typeface="Gaegu"/>
                <a:cs typeface="Gaegu"/>
                <a:sym typeface="Gaegu"/>
              </a:rPr>
              <a:t>Have students keep a gratitude journal! If you notice they may be </a:t>
            </a:r>
            <a:r>
              <a:rPr b="1" lang="en" sz="2300">
                <a:solidFill>
                  <a:schemeClr val="accent3"/>
                </a:solidFill>
                <a:latin typeface="Gaegu"/>
                <a:ea typeface="Gaegu"/>
                <a:cs typeface="Gaegu"/>
                <a:sym typeface="Gaegu"/>
              </a:rPr>
              <a:t>overwhelmed</a:t>
            </a:r>
            <a:r>
              <a:rPr b="1" lang="en" sz="2300">
                <a:solidFill>
                  <a:schemeClr val="accent3"/>
                </a:solidFill>
                <a:latin typeface="Gaegu"/>
                <a:ea typeface="Gaegu"/>
                <a:cs typeface="Gaegu"/>
                <a:sym typeface="Gaegu"/>
              </a:rPr>
              <a:t> or may be feeling anxious, encourage them to re-read what they wrote for some positivity!</a:t>
            </a:r>
            <a:endParaRPr sz="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gtEl>
                                        <p:attrNameLst>
                                          <p:attrName>style.visibility</p:attrName>
                                        </p:attrNameLst>
                                      </p:cBhvr>
                                      <p:to>
                                        <p:strVal val="visible"/>
                                      </p:to>
                                    </p:set>
                                    <p:animEffect filter="fade" transition="in">
                                      <p:cBhvr>
                                        <p:cTn dur="1000"/>
                                        <p:tgtEl>
                                          <p:spTgt spid="10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grpSp>
        <p:nvGrpSpPr>
          <p:cNvPr id="1103" name="Google Shape;1103;p53"/>
          <p:cNvGrpSpPr/>
          <p:nvPr/>
        </p:nvGrpSpPr>
        <p:grpSpPr>
          <a:xfrm rot="-5400000">
            <a:off x="1657711" y="374024"/>
            <a:ext cx="754467" cy="333790"/>
            <a:chOff x="1848388" y="1192013"/>
            <a:chExt cx="533418" cy="227983"/>
          </a:xfrm>
        </p:grpSpPr>
        <p:sp>
          <p:nvSpPr>
            <p:cNvPr id="1104" name="Google Shape;1104;p53"/>
            <p:cNvSpPr/>
            <p:nvPr/>
          </p:nvSpPr>
          <p:spPr>
            <a:xfrm rot="-2238940">
              <a:off x="1909116" y="1193895"/>
              <a:ext cx="48950" cy="216887"/>
            </a:xfrm>
            <a:custGeom>
              <a:rect b="b" l="l" r="r" t="t"/>
              <a:pathLst>
                <a:path extrusionOk="0" h="5621" w="1958">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3"/>
            <p:cNvSpPr/>
            <p:nvPr/>
          </p:nvSpPr>
          <p:spPr>
            <a:xfrm>
              <a:off x="2086205" y="1192013"/>
              <a:ext cx="63150" cy="215308"/>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3"/>
            <p:cNvSpPr/>
            <p:nvPr/>
          </p:nvSpPr>
          <p:spPr>
            <a:xfrm rot="1767252">
              <a:off x="2271346" y="1204629"/>
              <a:ext cx="61847" cy="213990"/>
            </a:xfrm>
            <a:custGeom>
              <a:rect b="b" l="l" r="r" t="t"/>
              <a:pathLst>
                <a:path extrusionOk="0" h="6624" w="2474">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7" name="Google Shape;1107;p53"/>
          <p:cNvGrpSpPr/>
          <p:nvPr/>
        </p:nvGrpSpPr>
        <p:grpSpPr>
          <a:xfrm rot="5400000">
            <a:off x="6341097" y="383411"/>
            <a:ext cx="754467" cy="315005"/>
            <a:chOff x="1848388" y="1192013"/>
            <a:chExt cx="533418" cy="227983"/>
          </a:xfrm>
        </p:grpSpPr>
        <p:sp>
          <p:nvSpPr>
            <p:cNvPr id="1108" name="Google Shape;1108;p53"/>
            <p:cNvSpPr/>
            <p:nvPr/>
          </p:nvSpPr>
          <p:spPr>
            <a:xfrm rot="-2238940">
              <a:off x="1909116" y="1193895"/>
              <a:ext cx="48950" cy="216887"/>
            </a:xfrm>
            <a:custGeom>
              <a:rect b="b" l="l" r="r" t="t"/>
              <a:pathLst>
                <a:path extrusionOk="0" h="5621" w="1958">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53"/>
            <p:cNvSpPr/>
            <p:nvPr/>
          </p:nvSpPr>
          <p:spPr>
            <a:xfrm>
              <a:off x="2086205" y="1192013"/>
              <a:ext cx="63150" cy="215308"/>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53"/>
            <p:cNvSpPr/>
            <p:nvPr/>
          </p:nvSpPr>
          <p:spPr>
            <a:xfrm rot="1767252">
              <a:off x="2271346" y="1204629"/>
              <a:ext cx="61847" cy="213990"/>
            </a:xfrm>
            <a:custGeom>
              <a:rect b="b" l="l" r="r" t="t"/>
              <a:pathLst>
                <a:path extrusionOk="0" h="6624" w="2474">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1" name="Google Shape;1111;p53"/>
          <p:cNvSpPr txBox="1"/>
          <p:nvPr/>
        </p:nvSpPr>
        <p:spPr>
          <a:xfrm>
            <a:off x="2343638" y="0"/>
            <a:ext cx="41280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chemeClr val="dk2"/>
                </a:solidFill>
                <a:latin typeface="Gaegu"/>
                <a:ea typeface="Gaegu"/>
                <a:cs typeface="Gaegu"/>
                <a:sym typeface="Gaegu"/>
              </a:rPr>
              <a:t>Get Kids Moving</a:t>
            </a:r>
            <a:r>
              <a:rPr b="1" lang="en" sz="4500">
                <a:solidFill>
                  <a:schemeClr val="dk2"/>
                </a:solidFill>
                <a:latin typeface="Gaegu"/>
                <a:ea typeface="Gaegu"/>
                <a:cs typeface="Gaegu"/>
                <a:sym typeface="Gaegu"/>
              </a:rPr>
              <a:t> </a:t>
            </a:r>
            <a:endParaRPr sz="600"/>
          </a:p>
        </p:txBody>
      </p:sp>
      <p:pic>
        <p:nvPicPr>
          <p:cNvPr id="1112" name="Google Shape;1112;p53"/>
          <p:cNvPicPr preferRelativeResize="0"/>
          <p:nvPr/>
        </p:nvPicPr>
        <p:blipFill>
          <a:blip r:embed="rId3">
            <a:alphaModFix/>
          </a:blip>
          <a:stretch>
            <a:fillRect/>
          </a:stretch>
        </p:blipFill>
        <p:spPr>
          <a:xfrm>
            <a:off x="3542917" y="1029225"/>
            <a:ext cx="1884375" cy="2393326"/>
          </a:xfrm>
          <a:prstGeom prst="rect">
            <a:avLst/>
          </a:prstGeom>
          <a:noFill/>
          <a:ln>
            <a:noFill/>
          </a:ln>
        </p:spPr>
      </p:pic>
      <p:pic>
        <p:nvPicPr>
          <p:cNvPr id="1113" name="Google Shape;1113;p53"/>
          <p:cNvPicPr preferRelativeResize="0"/>
          <p:nvPr/>
        </p:nvPicPr>
        <p:blipFill>
          <a:blip r:embed="rId4">
            <a:alphaModFix/>
          </a:blip>
          <a:stretch>
            <a:fillRect/>
          </a:stretch>
        </p:blipFill>
        <p:spPr>
          <a:xfrm>
            <a:off x="887090" y="1029225"/>
            <a:ext cx="1858210" cy="2393325"/>
          </a:xfrm>
          <a:prstGeom prst="rect">
            <a:avLst/>
          </a:prstGeom>
          <a:noFill/>
          <a:ln>
            <a:noFill/>
          </a:ln>
        </p:spPr>
      </p:pic>
      <p:pic>
        <p:nvPicPr>
          <p:cNvPr id="1114" name="Google Shape;1114;p53"/>
          <p:cNvPicPr preferRelativeResize="0"/>
          <p:nvPr/>
        </p:nvPicPr>
        <p:blipFill>
          <a:blip r:embed="rId5">
            <a:alphaModFix/>
          </a:blip>
          <a:stretch>
            <a:fillRect/>
          </a:stretch>
        </p:blipFill>
        <p:spPr>
          <a:xfrm>
            <a:off x="5946124" y="1052263"/>
            <a:ext cx="1858200" cy="2347245"/>
          </a:xfrm>
          <a:prstGeom prst="rect">
            <a:avLst/>
          </a:prstGeom>
          <a:noFill/>
          <a:ln>
            <a:noFill/>
          </a:ln>
        </p:spPr>
      </p:pic>
      <p:pic>
        <p:nvPicPr>
          <p:cNvPr id="1115" name="Google Shape;1115;p53"/>
          <p:cNvPicPr preferRelativeResize="0"/>
          <p:nvPr/>
        </p:nvPicPr>
        <p:blipFill>
          <a:blip r:embed="rId6">
            <a:alphaModFix/>
          </a:blip>
          <a:stretch>
            <a:fillRect/>
          </a:stretch>
        </p:blipFill>
        <p:spPr>
          <a:xfrm>
            <a:off x="1148587" y="2754525"/>
            <a:ext cx="1335225" cy="1722756"/>
          </a:xfrm>
          <a:prstGeom prst="rect">
            <a:avLst/>
          </a:prstGeom>
          <a:noFill/>
          <a:ln>
            <a:noFill/>
          </a:ln>
        </p:spPr>
      </p:pic>
      <p:pic>
        <p:nvPicPr>
          <p:cNvPr id="1116" name="Google Shape;1116;p53"/>
          <p:cNvPicPr preferRelativeResize="0"/>
          <p:nvPr/>
        </p:nvPicPr>
        <p:blipFill>
          <a:blip r:embed="rId7">
            <a:alphaModFix/>
          </a:blip>
          <a:stretch>
            <a:fillRect/>
          </a:stretch>
        </p:blipFill>
        <p:spPr>
          <a:xfrm>
            <a:off x="6224888" y="2754300"/>
            <a:ext cx="1335225" cy="1723208"/>
          </a:xfrm>
          <a:prstGeom prst="rect">
            <a:avLst/>
          </a:prstGeom>
          <a:noFill/>
          <a:ln>
            <a:noFill/>
          </a:ln>
        </p:spPr>
      </p:pic>
      <p:pic>
        <p:nvPicPr>
          <p:cNvPr id="1117" name="Google Shape;1117;p53"/>
          <p:cNvPicPr preferRelativeResize="0"/>
          <p:nvPr/>
        </p:nvPicPr>
        <p:blipFill>
          <a:blip r:embed="rId8">
            <a:alphaModFix/>
          </a:blip>
          <a:stretch>
            <a:fillRect/>
          </a:stretch>
        </p:blipFill>
        <p:spPr>
          <a:xfrm>
            <a:off x="3817487" y="2754950"/>
            <a:ext cx="1335226" cy="1721919"/>
          </a:xfrm>
          <a:prstGeom prst="rect">
            <a:avLst/>
          </a:prstGeom>
          <a:noFill/>
          <a:ln>
            <a:noFill/>
          </a:ln>
        </p:spPr>
      </p:pic>
      <p:sp>
        <p:nvSpPr>
          <p:cNvPr id="1118" name="Google Shape;1118;p53"/>
          <p:cNvSpPr txBox="1"/>
          <p:nvPr/>
        </p:nvSpPr>
        <p:spPr>
          <a:xfrm>
            <a:off x="5002450" y="4560500"/>
            <a:ext cx="399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https://www.weareteachers.com/wellness-way/</a:t>
            </a:r>
            <a:endParaRPr>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54"/>
          <p:cNvSpPr txBox="1"/>
          <p:nvPr>
            <p:ph type="title"/>
          </p:nvPr>
        </p:nvSpPr>
        <p:spPr>
          <a:xfrm>
            <a:off x="623400" y="445025"/>
            <a:ext cx="780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Moving Forward...</a:t>
            </a:r>
            <a:endParaRPr/>
          </a:p>
        </p:txBody>
      </p:sp>
      <p:sp>
        <p:nvSpPr>
          <p:cNvPr id="1124" name="Google Shape;1124;p54"/>
          <p:cNvSpPr txBox="1"/>
          <p:nvPr/>
        </p:nvSpPr>
        <p:spPr>
          <a:xfrm>
            <a:off x="475050" y="1084200"/>
            <a:ext cx="6669300" cy="177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D5A6BD"/>
                </a:solidFill>
                <a:latin typeface="Gaegu"/>
                <a:ea typeface="Gaegu"/>
                <a:cs typeface="Gaegu"/>
                <a:sym typeface="Gaegu"/>
              </a:rPr>
              <a:t>Teachers are the trusted adult for children for about 25-30 hours a week. With that said, it is our </a:t>
            </a:r>
            <a:r>
              <a:rPr b="1" lang="en" sz="2000">
                <a:solidFill>
                  <a:srgbClr val="D5A6BD"/>
                </a:solidFill>
                <a:latin typeface="Gaegu"/>
                <a:ea typeface="Gaegu"/>
                <a:cs typeface="Gaegu"/>
                <a:sym typeface="Gaegu"/>
              </a:rPr>
              <a:t>responsibility</a:t>
            </a:r>
            <a:r>
              <a:rPr b="1" lang="en" sz="2000">
                <a:solidFill>
                  <a:srgbClr val="D5A6BD"/>
                </a:solidFill>
                <a:latin typeface="Gaegu"/>
                <a:ea typeface="Gaegu"/>
                <a:cs typeface="Gaegu"/>
                <a:sym typeface="Gaegu"/>
              </a:rPr>
              <a:t> to be understanding of anxiety disorders and other mental health problems that our students may need to manage.</a:t>
            </a:r>
            <a:r>
              <a:rPr b="1" lang="en" sz="2300">
                <a:solidFill>
                  <a:srgbClr val="D5A6BD"/>
                </a:solidFill>
                <a:latin typeface="Gaegu"/>
                <a:ea typeface="Gaegu"/>
                <a:cs typeface="Gaegu"/>
                <a:sym typeface="Gaegu"/>
              </a:rPr>
              <a:t> </a:t>
            </a:r>
            <a:endParaRPr/>
          </a:p>
        </p:txBody>
      </p:sp>
      <p:sp>
        <p:nvSpPr>
          <p:cNvPr id="1125" name="Google Shape;1125;p54"/>
          <p:cNvSpPr txBox="1"/>
          <p:nvPr/>
        </p:nvSpPr>
        <p:spPr>
          <a:xfrm>
            <a:off x="1990025" y="2576525"/>
            <a:ext cx="6669300" cy="203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000">
                <a:solidFill>
                  <a:schemeClr val="accent4"/>
                </a:solidFill>
                <a:latin typeface="Gaegu"/>
                <a:ea typeface="Gaegu"/>
                <a:cs typeface="Gaegu"/>
                <a:sym typeface="Gaegu"/>
              </a:rPr>
              <a:t>The best way to help students with anxiety is to create a classroom environment that welcomes open conversation about mental health. Educate your students about these problems and make sure that they know that you are open to collaborating with them to discover what you can do to help them. </a:t>
            </a:r>
            <a:endParaRPr>
              <a:solidFill>
                <a:schemeClr val="accent4"/>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55"/>
          <p:cNvSpPr txBox="1"/>
          <p:nvPr>
            <p:ph idx="4294967295" type="title"/>
          </p:nvPr>
        </p:nvSpPr>
        <p:spPr>
          <a:xfrm>
            <a:off x="153225" y="106500"/>
            <a:ext cx="780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References</a:t>
            </a:r>
            <a:r>
              <a:rPr lang="en" sz="3200"/>
              <a:t> </a:t>
            </a:r>
            <a:endParaRPr sz="3200"/>
          </a:p>
        </p:txBody>
      </p:sp>
      <p:sp>
        <p:nvSpPr>
          <p:cNvPr id="1131" name="Google Shape;1131;p55"/>
          <p:cNvSpPr txBox="1"/>
          <p:nvPr>
            <p:ph idx="4294967295" type="subTitle"/>
          </p:nvPr>
        </p:nvSpPr>
        <p:spPr>
          <a:xfrm>
            <a:off x="154350" y="975200"/>
            <a:ext cx="8835300" cy="388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800">
                <a:solidFill>
                  <a:srgbClr val="000000"/>
                </a:solidFill>
                <a:latin typeface="Times New Roman"/>
                <a:ea typeface="Times New Roman"/>
                <a:cs typeface="Times New Roman"/>
                <a:sym typeface="Times New Roman"/>
              </a:rPr>
              <a:t>10 best children books to help kids with anxiety. </a:t>
            </a:r>
            <a:r>
              <a:rPr lang="en" sz="800">
                <a:solidFill>
                  <a:srgbClr val="000000"/>
                </a:solidFill>
                <a:latin typeface="Times New Roman"/>
                <a:ea typeface="Times New Roman"/>
                <a:cs typeface="Times New Roman"/>
                <a:sym typeface="Times New Roman"/>
              </a:rPr>
              <a:t>(n.d.). Educate 2 Empower Publishing. Retrieved March 05, 2021, from </a:t>
            </a:r>
            <a:r>
              <a:rPr lang="en" sz="800" u="sng">
                <a:solidFill>
                  <a:srgbClr val="0563C1"/>
                </a:solidFill>
                <a:latin typeface="Times New Roman"/>
                <a:ea typeface="Times New Roman"/>
                <a:cs typeface="Times New Roman"/>
                <a:sym typeface="Times New Roman"/>
                <a:hlinkClick r:id="rId3">
                  <a:extLst>
                    <a:ext uri="{A12FA001-AC4F-418D-AE19-62706E023703}">
                      <ahyp:hlinkClr val="tx"/>
                    </a:ext>
                  </a:extLst>
                </a:hlinkClick>
              </a:rPr>
              <a:t>https://e2epublishing.info/blog/10-best-books-anxiety</a:t>
            </a:r>
            <a:r>
              <a:rPr lang="en" sz="800">
                <a:solidFill>
                  <a:srgbClr val="000000"/>
                </a:solidFill>
                <a:latin typeface="Times New Roman"/>
                <a:ea typeface="Times New Roman"/>
                <a:cs typeface="Times New Roman"/>
                <a:sym typeface="Times New Roman"/>
              </a:rPr>
              <a:t> </a:t>
            </a:r>
            <a:endParaRPr sz="800">
              <a:solidFill>
                <a:srgbClr val="000000"/>
              </a:solidFill>
              <a:latin typeface="Times New Roman"/>
              <a:ea typeface="Times New Roman"/>
              <a:cs typeface="Times New Roman"/>
              <a:sym typeface="Times New Roman"/>
            </a:endParaRPr>
          </a:p>
          <a:p>
            <a:pPr indent="0" lvl="0" marL="0" rtl="0" algn="l">
              <a:spcBef>
                <a:spcPts val="1200"/>
              </a:spcBef>
              <a:spcAft>
                <a:spcPts val="0"/>
              </a:spcAft>
              <a:buNone/>
            </a:pPr>
            <a:r>
              <a:rPr lang="en" sz="800">
                <a:solidFill>
                  <a:srgbClr val="000000"/>
                </a:solidFill>
                <a:latin typeface="Times New Roman"/>
                <a:ea typeface="Times New Roman"/>
                <a:cs typeface="Times New Roman"/>
                <a:sym typeface="Times New Roman"/>
              </a:rPr>
              <a:t>Anxiety Canada. (2020, October 29). Retrieved March 05, 2021, from </a:t>
            </a:r>
            <a:r>
              <a:rPr lang="en" sz="800" u="sng">
                <a:solidFill>
                  <a:srgbClr val="1155CC"/>
                </a:solidFill>
                <a:latin typeface="Times New Roman"/>
                <a:ea typeface="Times New Roman"/>
                <a:cs typeface="Times New Roman"/>
                <a:sym typeface="Times New Roman"/>
                <a:hlinkClick r:id="rId4">
                  <a:extLst>
                    <a:ext uri="{A12FA001-AC4F-418D-AE19-62706E023703}">
                      <ahyp:hlinkClr val="tx"/>
                    </a:ext>
                  </a:extLst>
                </a:hlinkClick>
              </a:rPr>
              <a:t>https://www.anxietycanada.com/</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000000"/>
                </a:solidFill>
                <a:latin typeface="Times New Roman"/>
                <a:ea typeface="Times New Roman"/>
                <a:cs typeface="Times New Roman"/>
                <a:sym typeface="Times New Roman"/>
              </a:rPr>
              <a:t>Canadian Mental Health Association. Children, youth, and anxiety. (2018, December 06). Retrieved March 05, 2021, from </a:t>
            </a:r>
            <a:r>
              <a:rPr lang="en" sz="800" u="sng">
                <a:solidFill>
                  <a:srgbClr val="1155CC"/>
                </a:solidFill>
                <a:latin typeface="Times New Roman"/>
                <a:ea typeface="Times New Roman"/>
                <a:cs typeface="Times New Roman"/>
                <a:sym typeface="Times New Roman"/>
                <a:hlinkClick r:id="rId5">
                  <a:extLst>
                    <a:ext uri="{A12FA001-AC4F-418D-AE19-62706E023703}">
                      <ahyp:hlinkClr val="tx"/>
                    </a:ext>
                  </a:extLst>
                </a:hlinkClick>
              </a:rPr>
              <a:t>https://cmha.ca/documents/children-youth-and-anxiety</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000000"/>
                </a:solidFill>
                <a:latin typeface="Times New Roman"/>
                <a:ea typeface="Times New Roman"/>
                <a:cs typeface="Times New Roman"/>
                <a:sym typeface="Times New Roman"/>
              </a:rPr>
              <a:t>Cole, S. (2018, August 27). </a:t>
            </a:r>
            <a:r>
              <a:rPr i="1" lang="en" sz="800">
                <a:solidFill>
                  <a:srgbClr val="000000"/>
                </a:solidFill>
                <a:latin typeface="Times New Roman"/>
                <a:ea typeface="Times New Roman"/>
                <a:cs typeface="Times New Roman"/>
                <a:sym typeface="Times New Roman"/>
              </a:rPr>
              <a:t>15 books that may help students with anxiety. </a:t>
            </a:r>
            <a:r>
              <a:rPr lang="en" sz="800">
                <a:solidFill>
                  <a:srgbClr val="000000"/>
                </a:solidFill>
                <a:latin typeface="Times New Roman"/>
                <a:ea typeface="Times New Roman"/>
                <a:cs typeface="Times New Roman"/>
                <a:sym typeface="Times New Roman"/>
              </a:rPr>
              <a:t>We Are Teachers. </a:t>
            </a:r>
            <a:r>
              <a:rPr lang="en" sz="800" u="sng">
                <a:solidFill>
                  <a:srgbClr val="1155CC"/>
                </a:solidFill>
                <a:latin typeface="Times New Roman"/>
                <a:ea typeface="Times New Roman"/>
                <a:cs typeface="Times New Roman"/>
                <a:sym typeface="Times New Roman"/>
                <a:hlinkClick r:id="rId6">
                  <a:extLst>
                    <a:ext uri="{A12FA001-AC4F-418D-AE19-62706E023703}">
                      <ahyp:hlinkClr val="tx"/>
                    </a:ext>
                  </a:extLst>
                </a:hlinkClick>
              </a:rPr>
              <a:t>https://www.weareteachers.com/books-for-kids-with-anxiety/</a:t>
            </a:r>
            <a:r>
              <a:rPr lang="en" sz="800">
                <a:solidFill>
                  <a:srgbClr val="000000"/>
                </a:solidFill>
                <a:latin typeface="Times New Roman"/>
                <a:ea typeface="Times New Roman"/>
                <a:cs typeface="Times New Roman"/>
                <a:sym typeface="Times New Roman"/>
              </a:rPr>
              <a:t> </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000000"/>
                </a:solidFill>
                <a:latin typeface="Times New Roman"/>
                <a:ea typeface="Times New Roman"/>
                <a:cs typeface="Times New Roman"/>
                <a:sym typeface="Times New Roman"/>
              </a:rPr>
              <a:t>Duvall, A., &amp; Roddy, C. (2020). Managing anxiety in school settings: Creating a survival toolkit for students. Routledge.</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000000"/>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800">
                <a:solidFill>
                  <a:srgbClr val="000000"/>
                </a:solidFill>
                <a:latin typeface="Times New Roman"/>
                <a:ea typeface="Times New Roman"/>
                <a:cs typeface="Times New Roman"/>
                <a:sym typeface="Times New Roman"/>
              </a:rPr>
              <a:t>Ehmke, R. </a:t>
            </a:r>
            <a:r>
              <a:rPr i="1" lang="en" sz="800">
                <a:solidFill>
                  <a:srgbClr val="000000"/>
                </a:solidFill>
                <a:latin typeface="Times New Roman"/>
                <a:ea typeface="Times New Roman"/>
                <a:cs typeface="Times New Roman"/>
                <a:sym typeface="Times New Roman"/>
              </a:rPr>
              <a:t>Anxiety in the classroom.</a:t>
            </a:r>
            <a:r>
              <a:rPr lang="en" sz="800">
                <a:solidFill>
                  <a:srgbClr val="000000"/>
                </a:solidFill>
                <a:latin typeface="Times New Roman"/>
                <a:ea typeface="Times New Roman"/>
                <a:cs typeface="Times New Roman"/>
                <a:sym typeface="Times New Roman"/>
              </a:rPr>
              <a:t> Child Mind Institute. </a:t>
            </a:r>
            <a:r>
              <a:rPr lang="en" sz="800" u="sng">
                <a:solidFill>
                  <a:srgbClr val="0563C1"/>
                </a:solidFill>
                <a:latin typeface="Times New Roman"/>
                <a:ea typeface="Times New Roman"/>
                <a:cs typeface="Times New Roman"/>
                <a:sym typeface="Times New Roman"/>
                <a:hlinkClick r:id="rId7">
                  <a:extLst>
                    <a:ext uri="{A12FA001-AC4F-418D-AE19-62706E023703}">
                      <ahyp:hlinkClr val="tx"/>
                    </a:ext>
                  </a:extLst>
                </a:hlinkClick>
              </a:rPr>
              <a:t>https://childmind.org/article/classroom-anxiety-in-children/</a:t>
            </a:r>
            <a:r>
              <a:rPr lang="en" sz="800">
                <a:solidFill>
                  <a:srgbClr val="000000"/>
                </a:solidFill>
                <a:latin typeface="Times New Roman"/>
                <a:ea typeface="Times New Roman"/>
                <a:cs typeface="Times New Roman"/>
                <a:sym typeface="Times New Roman"/>
              </a:rPr>
              <a:t>.</a:t>
            </a:r>
            <a:endParaRPr sz="800">
              <a:solidFill>
                <a:srgbClr val="000000"/>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800">
                <a:solidFill>
                  <a:srgbClr val="000000"/>
                </a:solidFill>
                <a:latin typeface="Times New Roman"/>
                <a:ea typeface="Times New Roman"/>
                <a:cs typeface="Times New Roman"/>
                <a:sym typeface="Times New Roman"/>
              </a:rPr>
              <a:t>McKibben, S. (2017, August). </a:t>
            </a:r>
            <a:r>
              <a:rPr i="1" lang="en" sz="800">
                <a:solidFill>
                  <a:srgbClr val="000000"/>
                </a:solidFill>
                <a:latin typeface="Times New Roman"/>
                <a:ea typeface="Times New Roman"/>
                <a:cs typeface="Times New Roman"/>
                <a:sym typeface="Times New Roman"/>
              </a:rPr>
              <a:t>Helping ease student anxiety</a:t>
            </a:r>
            <a:r>
              <a:rPr lang="en" sz="800">
                <a:solidFill>
                  <a:srgbClr val="000000"/>
                </a:solidFill>
                <a:latin typeface="Times New Roman"/>
                <a:ea typeface="Times New Roman"/>
                <a:cs typeface="Times New Roman"/>
                <a:sym typeface="Times New Roman"/>
              </a:rPr>
              <a:t>. ASCD. </a:t>
            </a:r>
            <a:r>
              <a:rPr lang="en" sz="800" u="sng">
                <a:solidFill>
                  <a:srgbClr val="0563C1"/>
                </a:solidFill>
                <a:latin typeface="Times New Roman"/>
                <a:ea typeface="Times New Roman"/>
                <a:cs typeface="Times New Roman"/>
                <a:sym typeface="Times New Roman"/>
                <a:hlinkClick r:id="rId8">
                  <a:extLst>
                    <a:ext uri="{A12FA001-AC4F-418D-AE19-62706E023703}">
                      <ahyp:hlinkClr val="tx"/>
                    </a:ext>
                  </a:extLst>
                </a:hlinkClick>
              </a:rPr>
              <a:t>http://www.ascd.org/publications/newsletters/education-update/aug17/vol59/num08/Helping-Ease-Student-Anxiety.aspx</a:t>
            </a:r>
            <a:r>
              <a:rPr lang="en" sz="800">
                <a:solidFill>
                  <a:srgbClr val="000000"/>
                </a:solidFill>
                <a:latin typeface="Times New Roman"/>
                <a:ea typeface="Times New Roman"/>
                <a:cs typeface="Times New Roman"/>
                <a:sym typeface="Times New Roman"/>
              </a:rPr>
              <a:t>.</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000000"/>
                </a:solidFill>
                <a:latin typeface="Times New Roman"/>
                <a:ea typeface="Times New Roman"/>
                <a:cs typeface="Times New Roman"/>
                <a:sym typeface="Times New Roman"/>
              </a:rPr>
              <a:t>Nelson, K. (2019, October 01). </a:t>
            </a:r>
            <a:r>
              <a:rPr i="1" lang="en" sz="800">
                <a:solidFill>
                  <a:srgbClr val="000000"/>
                </a:solidFill>
                <a:latin typeface="Times New Roman"/>
                <a:ea typeface="Times New Roman"/>
                <a:cs typeface="Times New Roman"/>
                <a:sym typeface="Times New Roman"/>
              </a:rPr>
              <a:t>10 ways to help students who struggle with anxiety. </a:t>
            </a:r>
            <a:r>
              <a:rPr lang="en" sz="800">
                <a:solidFill>
                  <a:srgbClr val="000000"/>
                </a:solidFill>
                <a:latin typeface="Times New Roman"/>
                <a:ea typeface="Times New Roman"/>
                <a:cs typeface="Times New Roman"/>
                <a:sym typeface="Times New Roman"/>
              </a:rPr>
              <a:t>We Are Teachers. </a:t>
            </a:r>
            <a:r>
              <a:rPr lang="en" sz="800" u="sng">
                <a:solidFill>
                  <a:srgbClr val="1155CC"/>
                </a:solidFill>
                <a:latin typeface="Times New Roman"/>
                <a:ea typeface="Times New Roman"/>
                <a:cs typeface="Times New Roman"/>
                <a:sym typeface="Times New Roman"/>
                <a:hlinkClick r:id="rId9">
                  <a:extLst>
                    <a:ext uri="{A12FA001-AC4F-418D-AE19-62706E023703}">
                      <ahyp:hlinkClr val="tx"/>
                    </a:ext>
                  </a:extLst>
                </a:hlinkClick>
              </a:rPr>
              <a:t>https://www.weareteachers.com/help-students-with-anxiety/</a:t>
            </a:r>
            <a:r>
              <a:rPr lang="en" sz="800">
                <a:solidFill>
                  <a:srgbClr val="000000"/>
                </a:solidFill>
                <a:latin typeface="Times New Roman"/>
                <a:ea typeface="Times New Roman"/>
                <a:cs typeface="Times New Roman"/>
                <a:sym typeface="Times New Roman"/>
              </a:rPr>
              <a:t> </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000000"/>
                </a:solidFill>
                <a:latin typeface="Times New Roman"/>
                <a:ea typeface="Times New Roman"/>
                <a:cs typeface="Times New Roman"/>
                <a:sym typeface="Times New Roman"/>
              </a:rPr>
              <a:t> </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000000"/>
                </a:solidFill>
                <a:latin typeface="Times New Roman"/>
                <a:ea typeface="Times New Roman"/>
                <a:cs typeface="Times New Roman"/>
                <a:sym typeface="Times New Roman"/>
              </a:rPr>
              <a:t>Think Social Publishing. (2019, November 1). </a:t>
            </a:r>
            <a:r>
              <a:rPr i="1" lang="en" sz="800">
                <a:solidFill>
                  <a:srgbClr val="000000"/>
                </a:solidFill>
                <a:latin typeface="Times New Roman"/>
                <a:ea typeface="Times New Roman"/>
                <a:cs typeface="Times New Roman"/>
                <a:sym typeface="Times New Roman"/>
              </a:rPr>
              <a:t>14 tips to help all kids learn to manage anxiety. </a:t>
            </a:r>
            <a:r>
              <a:rPr lang="en" sz="800">
                <a:solidFill>
                  <a:srgbClr val="000000"/>
                </a:solidFill>
                <a:latin typeface="Times New Roman"/>
                <a:ea typeface="Times New Roman"/>
                <a:cs typeface="Times New Roman"/>
                <a:sym typeface="Times New Roman"/>
              </a:rPr>
              <a:t>Socially Thinking Articles. </a:t>
            </a:r>
            <a:r>
              <a:rPr lang="en" sz="800" u="sng">
                <a:solidFill>
                  <a:srgbClr val="1155CC"/>
                </a:solidFill>
                <a:latin typeface="Times New Roman"/>
                <a:ea typeface="Times New Roman"/>
                <a:cs typeface="Times New Roman"/>
                <a:sym typeface="Times New Roman"/>
                <a:hlinkClick r:id="rId10">
                  <a:extLst>
                    <a:ext uri="{A12FA001-AC4F-418D-AE19-62706E023703}">
                      <ahyp:hlinkClr val="tx"/>
                    </a:ext>
                  </a:extLst>
                </a:hlinkClick>
              </a:rPr>
              <a:t>https://www.socialthinking.com/Articles?name=14-tips-help-kids-manage-anxiety</a:t>
            </a:r>
            <a:r>
              <a:rPr lang="en" sz="800">
                <a:solidFill>
                  <a:srgbClr val="000000"/>
                </a:solidFill>
                <a:latin typeface="Times New Roman"/>
                <a:ea typeface="Times New Roman"/>
                <a:cs typeface="Times New Roman"/>
                <a:sym typeface="Times New Roman"/>
              </a:rPr>
              <a:t> </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000000"/>
                </a:solidFill>
                <a:latin typeface="Times New Roman"/>
                <a:ea typeface="Times New Roman"/>
                <a:cs typeface="Times New Roman"/>
                <a:sym typeface="Times New Roman"/>
              </a:rPr>
              <a:t>Tornio, S. (n.d.). </a:t>
            </a:r>
            <a:r>
              <a:rPr i="1" lang="en" sz="800">
                <a:solidFill>
                  <a:srgbClr val="000000"/>
                </a:solidFill>
                <a:latin typeface="Times New Roman"/>
                <a:ea typeface="Times New Roman"/>
                <a:cs typeface="Times New Roman"/>
                <a:sym typeface="Times New Roman"/>
              </a:rPr>
              <a:t>Encourage creative movement in the classroom with free wellness way printable. </a:t>
            </a:r>
            <a:r>
              <a:rPr lang="en" sz="800">
                <a:solidFill>
                  <a:srgbClr val="000000"/>
                </a:solidFill>
                <a:latin typeface="Times New Roman"/>
                <a:ea typeface="Times New Roman"/>
                <a:cs typeface="Times New Roman"/>
                <a:sym typeface="Times New Roman"/>
              </a:rPr>
              <a:t>WE Are Teachers. </a:t>
            </a:r>
            <a:r>
              <a:rPr lang="en" sz="800" u="sng">
                <a:solidFill>
                  <a:srgbClr val="1155CC"/>
                </a:solidFill>
                <a:latin typeface="Times New Roman"/>
                <a:ea typeface="Times New Roman"/>
                <a:cs typeface="Times New Roman"/>
                <a:sym typeface="Times New Roman"/>
                <a:hlinkClick r:id="rId11">
                  <a:extLst>
                    <a:ext uri="{A12FA001-AC4F-418D-AE19-62706E023703}">
                      <ahyp:hlinkClr val="tx"/>
                    </a:ext>
                  </a:extLst>
                </a:hlinkClick>
              </a:rPr>
              <a:t>https://www.weareteachers.com/wellness-way/</a:t>
            </a:r>
            <a:r>
              <a:rPr lang="en" sz="800">
                <a:solidFill>
                  <a:srgbClr val="000000"/>
                </a:solidFill>
                <a:latin typeface="Times New Roman"/>
                <a:ea typeface="Times New Roman"/>
                <a:cs typeface="Times New Roman"/>
                <a:sym typeface="Times New Roman"/>
              </a:rPr>
              <a:t>  </a:t>
            </a:r>
            <a:endParaRPr sz="800">
              <a:solidFill>
                <a:srgbClr val="000000"/>
              </a:solidFill>
              <a:latin typeface="Times New Roman"/>
              <a:ea typeface="Times New Roman"/>
              <a:cs typeface="Times New Roman"/>
              <a:sym typeface="Times New Roman"/>
            </a:endParaRPr>
          </a:p>
          <a:p>
            <a:pPr indent="0" lvl="0" marL="0" rtl="0" algn="l">
              <a:spcBef>
                <a:spcPts val="0"/>
              </a:spcBef>
              <a:spcAft>
                <a:spcPts val="1200"/>
              </a:spcAft>
              <a:buNone/>
            </a:pPr>
            <a:r>
              <a:t/>
            </a:r>
            <a:endParaRPr sz="800">
              <a:solidFill>
                <a:srgbClr val="0000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5"/>
          <p:cNvSpPr txBox="1"/>
          <p:nvPr>
            <p:ph type="title"/>
          </p:nvPr>
        </p:nvSpPr>
        <p:spPr>
          <a:xfrm>
            <a:off x="623400" y="85350"/>
            <a:ext cx="780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play a game!</a:t>
            </a:r>
            <a:endParaRPr/>
          </a:p>
        </p:txBody>
      </p:sp>
      <p:sp>
        <p:nvSpPr>
          <p:cNvPr id="670" name="Google Shape;670;p35"/>
          <p:cNvSpPr/>
          <p:nvPr/>
        </p:nvSpPr>
        <p:spPr>
          <a:xfrm>
            <a:off x="3560550" y="2282839"/>
            <a:ext cx="1926290" cy="1740080"/>
          </a:xfrm>
          <a:custGeom>
            <a:rect b="b" l="l" r="r" t="t"/>
            <a:pathLst>
              <a:path extrusionOk="0" h="40094" w="43048">
                <a:moveTo>
                  <a:pt x="24343" y="1121"/>
                </a:moveTo>
                <a:cubicBezTo>
                  <a:pt x="28408" y="1121"/>
                  <a:pt x="32529" y="2293"/>
                  <a:pt x="35845" y="4642"/>
                </a:cubicBezTo>
                <a:cubicBezTo>
                  <a:pt x="41027" y="8281"/>
                  <a:pt x="41568" y="14345"/>
                  <a:pt x="39132" y="19707"/>
                </a:cubicBezTo>
                <a:lnTo>
                  <a:pt x="39132" y="19707"/>
                </a:lnTo>
                <a:cubicBezTo>
                  <a:pt x="39051" y="16103"/>
                  <a:pt x="38014" y="12516"/>
                  <a:pt x="35961" y="9540"/>
                </a:cubicBezTo>
                <a:cubicBezTo>
                  <a:pt x="33161" y="5576"/>
                  <a:pt x="28847" y="3835"/>
                  <a:pt x="24319" y="3835"/>
                </a:cubicBezTo>
                <a:cubicBezTo>
                  <a:pt x="22791" y="3835"/>
                  <a:pt x="21239" y="4034"/>
                  <a:pt x="19713" y="4412"/>
                </a:cubicBezTo>
                <a:cubicBezTo>
                  <a:pt x="16063" y="5331"/>
                  <a:pt x="12235" y="7202"/>
                  <a:pt x="8967" y="9757"/>
                </a:cubicBezTo>
                <a:lnTo>
                  <a:pt x="8967" y="9757"/>
                </a:lnTo>
                <a:cubicBezTo>
                  <a:pt x="11733" y="4005"/>
                  <a:pt x="17968" y="1121"/>
                  <a:pt x="24343" y="1121"/>
                </a:cubicBezTo>
                <a:close/>
                <a:moveTo>
                  <a:pt x="24294" y="4726"/>
                </a:moveTo>
                <a:cubicBezTo>
                  <a:pt x="26717" y="4726"/>
                  <a:pt x="29101" y="5286"/>
                  <a:pt x="31294" y="6601"/>
                </a:cubicBezTo>
                <a:cubicBezTo>
                  <a:pt x="36541" y="9749"/>
                  <a:pt x="38443" y="16337"/>
                  <a:pt x="37827" y="22145"/>
                </a:cubicBezTo>
                <a:lnTo>
                  <a:pt x="37827" y="22145"/>
                </a:lnTo>
                <a:cubicBezTo>
                  <a:pt x="33348" y="29361"/>
                  <a:pt x="24587" y="33797"/>
                  <a:pt x="16079" y="33797"/>
                </a:cubicBezTo>
                <a:cubicBezTo>
                  <a:pt x="15289" y="33797"/>
                  <a:pt x="14502" y="33758"/>
                  <a:pt x="13721" y="33681"/>
                </a:cubicBezTo>
                <a:cubicBezTo>
                  <a:pt x="10466" y="33359"/>
                  <a:pt x="6922" y="31882"/>
                  <a:pt x="4551" y="29458"/>
                </a:cubicBezTo>
                <a:lnTo>
                  <a:pt x="4551" y="29458"/>
                </a:lnTo>
                <a:cubicBezTo>
                  <a:pt x="3871" y="26317"/>
                  <a:pt x="4534" y="22820"/>
                  <a:pt x="6000" y="19853"/>
                </a:cubicBezTo>
                <a:cubicBezTo>
                  <a:pt x="9435" y="13107"/>
                  <a:pt x="17250" y="10568"/>
                  <a:pt x="24731" y="10568"/>
                </a:cubicBezTo>
                <a:cubicBezTo>
                  <a:pt x="27793" y="10568"/>
                  <a:pt x="30799" y="10993"/>
                  <a:pt x="33426" y="11729"/>
                </a:cubicBezTo>
                <a:cubicBezTo>
                  <a:pt x="33522" y="11752"/>
                  <a:pt x="33613" y="11762"/>
                  <a:pt x="33696" y="11762"/>
                </a:cubicBezTo>
                <a:cubicBezTo>
                  <a:pt x="34452" y="11762"/>
                  <a:pt x="34619" y="10900"/>
                  <a:pt x="33944" y="10692"/>
                </a:cubicBezTo>
                <a:cubicBezTo>
                  <a:pt x="31163" y="9919"/>
                  <a:pt x="28213" y="9510"/>
                  <a:pt x="25259" y="9510"/>
                </a:cubicBezTo>
                <a:cubicBezTo>
                  <a:pt x="20502" y="9510"/>
                  <a:pt x="15734" y="10571"/>
                  <a:pt x="11647" y="12881"/>
                </a:cubicBezTo>
                <a:cubicBezTo>
                  <a:pt x="6417" y="15869"/>
                  <a:pt x="2853" y="21998"/>
                  <a:pt x="3345" y="27986"/>
                </a:cubicBezTo>
                <a:lnTo>
                  <a:pt x="3345" y="27986"/>
                </a:lnTo>
                <a:cubicBezTo>
                  <a:pt x="2552" y="26815"/>
                  <a:pt x="2018" y="25481"/>
                  <a:pt x="1852" y="24001"/>
                </a:cubicBezTo>
                <a:cubicBezTo>
                  <a:pt x="1370" y="20053"/>
                  <a:pt x="3907" y="16265"/>
                  <a:pt x="6637" y="13378"/>
                </a:cubicBezTo>
                <a:lnTo>
                  <a:pt x="6637" y="13378"/>
                </a:lnTo>
                <a:cubicBezTo>
                  <a:pt x="6616" y="13501"/>
                  <a:pt x="6595" y="13623"/>
                  <a:pt x="6576" y="13746"/>
                </a:cubicBezTo>
                <a:cubicBezTo>
                  <a:pt x="6542" y="14160"/>
                  <a:pt x="6901" y="14430"/>
                  <a:pt x="7219" y="14430"/>
                </a:cubicBezTo>
                <a:cubicBezTo>
                  <a:pt x="7431" y="14430"/>
                  <a:pt x="7625" y="14310"/>
                  <a:pt x="7671" y="14034"/>
                </a:cubicBezTo>
                <a:cubicBezTo>
                  <a:pt x="7784" y="13282"/>
                  <a:pt x="7944" y="12564"/>
                  <a:pt x="8149" y="11878"/>
                </a:cubicBezTo>
                <a:lnTo>
                  <a:pt x="8149" y="11878"/>
                </a:lnTo>
                <a:cubicBezTo>
                  <a:pt x="8182" y="11848"/>
                  <a:pt x="8215" y="11817"/>
                  <a:pt x="8247" y="11787"/>
                </a:cubicBezTo>
                <a:cubicBezTo>
                  <a:pt x="12363" y="7997"/>
                  <a:pt x="18439" y="4726"/>
                  <a:pt x="24294" y="4726"/>
                </a:cubicBezTo>
                <a:close/>
                <a:moveTo>
                  <a:pt x="37358" y="24812"/>
                </a:moveTo>
                <a:lnTo>
                  <a:pt x="37358" y="24812"/>
                </a:lnTo>
                <a:cubicBezTo>
                  <a:pt x="35590" y="31893"/>
                  <a:pt x="29638" y="37429"/>
                  <a:pt x="22421" y="38751"/>
                </a:cubicBezTo>
                <a:cubicBezTo>
                  <a:pt x="21426" y="38922"/>
                  <a:pt x="20402" y="39008"/>
                  <a:pt x="19369" y="39008"/>
                </a:cubicBezTo>
                <a:cubicBezTo>
                  <a:pt x="15195" y="39008"/>
                  <a:pt x="10869" y="37616"/>
                  <a:pt x="7729" y="34891"/>
                </a:cubicBezTo>
                <a:cubicBezTo>
                  <a:pt x="6557" y="33873"/>
                  <a:pt x="5715" y="32674"/>
                  <a:pt x="5157" y="31370"/>
                </a:cubicBezTo>
                <a:lnTo>
                  <a:pt x="5157" y="31370"/>
                </a:lnTo>
                <a:cubicBezTo>
                  <a:pt x="8385" y="33747"/>
                  <a:pt x="12816" y="35006"/>
                  <a:pt x="16534" y="35006"/>
                </a:cubicBezTo>
                <a:cubicBezTo>
                  <a:pt x="16576" y="35006"/>
                  <a:pt x="16618" y="35006"/>
                  <a:pt x="16659" y="35006"/>
                </a:cubicBezTo>
                <a:cubicBezTo>
                  <a:pt x="24537" y="34904"/>
                  <a:pt x="32504" y="30992"/>
                  <a:pt x="37358" y="24812"/>
                </a:cubicBezTo>
                <a:close/>
                <a:moveTo>
                  <a:pt x="24551" y="1"/>
                </a:moveTo>
                <a:cubicBezTo>
                  <a:pt x="19448" y="1"/>
                  <a:pt x="14343" y="1673"/>
                  <a:pt x="10898" y="4930"/>
                </a:cubicBezTo>
                <a:cubicBezTo>
                  <a:pt x="9069" y="6672"/>
                  <a:pt x="7832" y="8908"/>
                  <a:pt x="7113" y="11339"/>
                </a:cubicBezTo>
                <a:lnTo>
                  <a:pt x="7113" y="11339"/>
                </a:lnTo>
                <a:cubicBezTo>
                  <a:pt x="4293" y="13968"/>
                  <a:pt x="2088" y="17147"/>
                  <a:pt x="1103" y="20659"/>
                </a:cubicBezTo>
                <a:cubicBezTo>
                  <a:pt x="0" y="24579"/>
                  <a:pt x="1284" y="27770"/>
                  <a:pt x="3703" y="30139"/>
                </a:cubicBezTo>
                <a:lnTo>
                  <a:pt x="3703" y="30139"/>
                </a:lnTo>
                <a:cubicBezTo>
                  <a:pt x="3874" y="30809"/>
                  <a:pt x="4101" y="31473"/>
                  <a:pt x="4387" y="32125"/>
                </a:cubicBezTo>
                <a:cubicBezTo>
                  <a:pt x="6861" y="37740"/>
                  <a:pt x="13580" y="40093"/>
                  <a:pt x="19610" y="40093"/>
                </a:cubicBezTo>
                <a:cubicBezTo>
                  <a:pt x="20881" y="40093"/>
                  <a:pt x="22121" y="39989"/>
                  <a:pt x="23285" y="39788"/>
                </a:cubicBezTo>
                <a:cubicBezTo>
                  <a:pt x="30141" y="38636"/>
                  <a:pt x="35673" y="33277"/>
                  <a:pt x="37977" y="26940"/>
                </a:cubicBezTo>
                <a:cubicBezTo>
                  <a:pt x="38496" y="25486"/>
                  <a:pt x="38844" y="23960"/>
                  <a:pt x="39014" y="22410"/>
                </a:cubicBezTo>
                <a:lnTo>
                  <a:pt x="39014" y="22410"/>
                </a:lnTo>
                <a:cubicBezTo>
                  <a:pt x="39053" y="22345"/>
                  <a:pt x="39091" y="22280"/>
                  <a:pt x="39130" y="22215"/>
                </a:cubicBezTo>
                <a:cubicBezTo>
                  <a:pt x="42010" y="17375"/>
                  <a:pt x="43047" y="11441"/>
                  <a:pt x="39533" y="6659"/>
                </a:cubicBezTo>
                <a:cubicBezTo>
                  <a:pt x="36187" y="2177"/>
                  <a:pt x="30370" y="1"/>
                  <a:pt x="245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1" name="Google Shape;671;p35"/>
          <p:cNvGrpSpPr/>
          <p:nvPr/>
        </p:nvGrpSpPr>
        <p:grpSpPr>
          <a:xfrm rot="1535242">
            <a:off x="7692026" y="590146"/>
            <a:ext cx="802122" cy="572705"/>
            <a:chOff x="3301275" y="1275300"/>
            <a:chExt cx="552425" cy="394425"/>
          </a:xfrm>
        </p:grpSpPr>
        <p:sp>
          <p:nvSpPr>
            <p:cNvPr id="672" name="Google Shape;672;p35"/>
            <p:cNvSpPr/>
            <p:nvPr/>
          </p:nvSpPr>
          <p:spPr>
            <a:xfrm>
              <a:off x="3343125" y="1275300"/>
              <a:ext cx="386300" cy="277875"/>
            </a:xfrm>
            <a:custGeom>
              <a:rect b="b" l="l" r="r" t="t"/>
              <a:pathLst>
                <a:path extrusionOk="0" h="11115" w="15452">
                  <a:moveTo>
                    <a:pt x="8707" y="1"/>
                  </a:moveTo>
                  <a:cubicBezTo>
                    <a:pt x="7928" y="1"/>
                    <a:pt x="7133" y="139"/>
                    <a:pt x="6341" y="381"/>
                  </a:cubicBezTo>
                  <a:cubicBezTo>
                    <a:pt x="4353" y="988"/>
                    <a:pt x="2825" y="2662"/>
                    <a:pt x="1800" y="4398"/>
                  </a:cubicBezTo>
                  <a:cubicBezTo>
                    <a:pt x="628" y="6386"/>
                    <a:pt x="1" y="8813"/>
                    <a:pt x="1068" y="11010"/>
                  </a:cubicBezTo>
                  <a:cubicBezTo>
                    <a:pt x="1110" y="11052"/>
                    <a:pt x="1151" y="11115"/>
                    <a:pt x="1214" y="11115"/>
                  </a:cubicBezTo>
                  <a:cubicBezTo>
                    <a:pt x="1277" y="11115"/>
                    <a:pt x="1361" y="11094"/>
                    <a:pt x="1423" y="11094"/>
                  </a:cubicBezTo>
                  <a:cubicBezTo>
                    <a:pt x="1570" y="11010"/>
                    <a:pt x="1549" y="10822"/>
                    <a:pt x="1444" y="10822"/>
                  </a:cubicBezTo>
                  <a:cubicBezTo>
                    <a:pt x="1047" y="10738"/>
                    <a:pt x="1068" y="9002"/>
                    <a:pt x="1047" y="8541"/>
                  </a:cubicBezTo>
                  <a:cubicBezTo>
                    <a:pt x="1005" y="7349"/>
                    <a:pt x="1235" y="6386"/>
                    <a:pt x="1779" y="5340"/>
                  </a:cubicBezTo>
                  <a:cubicBezTo>
                    <a:pt x="2679" y="3666"/>
                    <a:pt x="4039" y="1930"/>
                    <a:pt x="5755" y="1093"/>
                  </a:cubicBezTo>
                  <a:cubicBezTo>
                    <a:pt x="6623" y="673"/>
                    <a:pt x="7587" y="440"/>
                    <a:pt x="8540" y="440"/>
                  </a:cubicBezTo>
                  <a:cubicBezTo>
                    <a:pt x="9676" y="440"/>
                    <a:pt x="10796" y="771"/>
                    <a:pt x="11718" y="1511"/>
                  </a:cubicBezTo>
                  <a:cubicBezTo>
                    <a:pt x="13183" y="2683"/>
                    <a:pt x="13810" y="4524"/>
                    <a:pt x="14647" y="6114"/>
                  </a:cubicBezTo>
                  <a:cubicBezTo>
                    <a:pt x="14714" y="6240"/>
                    <a:pt x="14824" y="6293"/>
                    <a:pt x="14939" y="6293"/>
                  </a:cubicBezTo>
                  <a:cubicBezTo>
                    <a:pt x="15186" y="6293"/>
                    <a:pt x="15452" y="6051"/>
                    <a:pt x="15338" y="5779"/>
                  </a:cubicBezTo>
                  <a:cubicBezTo>
                    <a:pt x="14522" y="4085"/>
                    <a:pt x="13601" y="2202"/>
                    <a:pt x="12053" y="1072"/>
                  </a:cubicBezTo>
                  <a:cubicBezTo>
                    <a:pt x="11021" y="317"/>
                    <a:pt x="9883" y="1"/>
                    <a:pt x="87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5"/>
            <p:cNvSpPr/>
            <p:nvPr/>
          </p:nvSpPr>
          <p:spPr>
            <a:xfrm>
              <a:off x="3457675" y="1395675"/>
              <a:ext cx="195625" cy="131000"/>
            </a:xfrm>
            <a:custGeom>
              <a:rect b="b" l="l" r="r" t="t"/>
              <a:pathLst>
                <a:path extrusionOk="0" h="5240" w="7825">
                  <a:moveTo>
                    <a:pt x="4130" y="1"/>
                  </a:moveTo>
                  <a:cubicBezTo>
                    <a:pt x="3670" y="1"/>
                    <a:pt x="3152" y="129"/>
                    <a:pt x="2554" y="420"/>
                  </a:cubicBezTo>
                  <a:cubicBezTo>
                    <a:pt x="1173" y="1090"/>
                    <a:pt x="1" y="3810"/>
                    <a:pt x="1026" y="5170"/>
                  </a:cubicBezTo>
                  <a:cubicBezTo>
                    <a:pt x="1045" y="5220"/>
                    <a:pt x="1076" y="5240"/>
                    <a:pt x="1110" y="5240"/>
                  </a:cubicBezTo>
                  <a:cubicBezTo>
                    <a:pt x="1189" y="5240"/>
                    <a:pt x="1280" y="5127"/>
                    <a:pt x="1235" y="5024"/>
                  </a:cubicBezTo>
                  <a:cubicBezTo>
                    <a:pt x="524" y="3873"/>
                    <a:pt x="1445" y="1990"/>
                    <a:pt x="2219" y="1132"/>
                  </a:cubicBezTo>
                  <a:cubicBezTo>
                    <a:pt x="2705" y="607"/>
                    <a:pt x="3296" y="361"/>
                    <a:pt x="3889" y="361"/>
                  </a:cubicBezTo>
                  <a:cubicBezTo>
                    <a:pt x="4599" y="361"/>
                    <a:pt x="5313" y="713"/>
                    <a:pt x="5860" y="1362"/>
                  </a:cubicBezTo>
                  <a:cubicBezTo>
                    <a:pt x="6341" y="1927"/>
                    <a:pt x="6697" y="2659"/>
                    <a:pt x="7136" y="3266"/>
                  </a:cubicBezTo>
                  <a:cubicBezTo>
                    <a:pt x="7201" y="3361"/>
                    <a:pt x="7289" y="3400"/>
                    <a:pt x="7377" y="3400"/>
                  </a:cubicBezTo>
                  <a:cubicBezTo>
                    <a:pt x="7601" y="3400"/>
                    <a:pt x="7824" y="3145"/>
                    <a:pt x="7659" y="2889"/>
                  </a:cubicBezTo>
                  <a:cubicBezTo>
                    <a:pt x="6551" y="1396"/>
                    <a:pt x="5652" y="1"/>
                    <a:pt x="41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5"/>
            <p:cNvSpPr/>
            <p:nvPr/>
          </p:nvSpPr>
          <p:spPr>
            <a:xfrm>
              <a:off x="3628225" y="1462125"/>
              <a:ext cx="55350" cy="43650"/>
            </a:xfrm>
            <a:custGeom>
              <a:rect b="b" l="l" r="r" t="t"/>
              <a:pathLst>
                <a:path extrusionOk="0" h="1746" w="2214">
                  <a:moveTo>
                    <a:pt x="1205" y="0"/>
                  </a:moveTo>
                  <a:cubicBezTo>
                    <a:pt x="973" y="0"/>
                    <a:pt x="743" y="51"/>
                    <a:pt x="544" y="169"/>
                  </a:cubicBezTo>
                  <a:cubicBezTo>
                    <a:pt x="21" y="441"/>
                    <a:pt x="0" y="1131"/>
                    <a:pt x="21" y="1654"/>
                  </a:cubicBezTo>
                  <a:cubicBezTo>
                    <a:pt x="21" y="1715"/>
                    <a:pt x="79" y="1746"/>
                    <a:pt x="139" y="1746"/>
                  </a:cubicBezTo>
                  <a:cubicBezTo>
                    <a:pt x="204" y="1746"/>
                    <a:pt x="272" y="1709"/>
                    <a:pt x="272" y="1633"/>
                  </a:cubicBezTo>
                  <a:cubicBezTo>
                    <a:pt x="293" y="1215"/>
                    <a:pt x="377" y="734"/>
                    <a:pt x="753" y="503"/>
                  </a:cubicBezTo>
                  <a:cubicBezTo>
                    <a:pt x="853" y="443"/>
                    <a:pt x="961" y="420"/>
                    <a:pt x="1072" y="420"/>
                  </a:cubicBezTo>
                  <a:cubicBezTo>
                    <a:pt x="1383" y="420"/>
                    <a:pt x="1720" y="598"/>
                    <a:pt x="1967" y="629"/>
                  </a:cubicBezTo>
                  <a:cubicBezTo>
                    <a:pt x="1974" y="630"/>
                    <a:pt x="1980" y="630"/>
                    <a:pt x="1986" y="630"/>
                  </a:cubicBezTo>
                  <a:cubicBezTo>
                    <a:pt x="2179" y="630"/>
                    <a:pt x="2213" y="333"/>
                    <a:pt x="2071" y="231"/>
                  </a:cubicBezTo>
                  <a:cubicBezTo>
                    <a:pt x="1822" y="89"/>
                    <a:pt x="1511" y="0"/>
                    <a:pt x="12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5"/>
            <p:cNvSpPr/>
            <p:nvPr/>
          </p:nvSpPr>
          <p:spPr>
            <a:xfrm>
              <a:off x="3664300" y="1430425"/>
              <a:ext cx="74300" cy="43775"/>
            </a:xfrm>
            <a:custGeom>
              <a:rect b="b" l="l" r="r" t="t"/>
              <a:pathLst>
                <a:path extrusionOk="0" h="1751" w="2972">
                  <a:moveTo>
                    <a:pt x="2041" y="1"/>
                  </a:moveTo>
                  <a:cubicBezTo>
                    <a:pt x="1670" y="1"/>
                    <a:pt x="1274" y="109"/>
                    <a:pt x="984" y="223"/>
                  </a:cubicBezTo>
                  <a:cubicBezTo>
                    <a:pt x="315" y="495"/>
                    <a:pt x="1" y="955"/>
                    <a:pt x="43" y="1688"/>
                  </a:cubicBezTo>
                  <a:cubicBezTo>
                    <a:pt x="43" y="1730"/>
                    <a:pt x="79" y="1751"/>
                    <a:pt x="118" y="1751"/>
                  </a:cubicBezTo>
                  <a:cubicBezTo>
                    <a:pt x="158" y="1751"/>
                    <a:pt x="200" y="1730"/>
                    <a:pt x="210" y="1688"/>
                  </a:cubicBezTo>
                  <a:cubicBezTo>
                    <a:pt x="315" y="934"/>
                    <a:pt x="754" y="621"/>
                    <a:pt x="1486" y="516"/>
                  </a:cubicBezTo>
                  <a:cubicBezTo>
                    <a:pt x="1586" y="508"/>
                    <a:pt x="1683" y="503"/>
                    <a:pt x="1779" y="503"/>
                  </a:cubicBezTo>
                  <a:cubicBezTo>
                    <a:pt x="1945" y="503"/>
                    <a:pt x="2109" y="518"/>
                    <a:pt x="2281" y="558"/>
                  </a:cubicBezTo>
                  <a:cubicBezTo>
                    <a:pt x="2491" y="621"/>
                    <a:pt x="2533" y="809"/>
                    <a:pt x="2742" y="851"/>
                  </a:cubicBezTo>
                  <a:cubicBezTo>
                    <a:pt x="2805" y="851"/>
                    <a:pt x="2867" y="830"/>
                    <a:pt x="2909" y="767"/>
                  </a:cubicBezTo>
                  <a:cubicBezTo>
                    <a:pt x="2909" y="746"/>
                    <a:pt x="2930" y="746"/>
                    <a:pt x="2930" y="725"/>
                  </a:cubicBezTo>
                  <a:cubicBezTo>
                    <a:pt x="2972" y="642"/>
                    <a:pt x="2972" y="537"/>
                    <a:pt x="2951" y="453"/>
                  </a:cubicBezTo>
                  <a:cubicBezTo>
                    <a:pt x="2771" y="115"/>
                    <a:pt x="2420" y="1"/>
                    <a:pt x="20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5"/>
            <p:cNvSpPr/>
            <p:nvPr/>
          </p:nvSpPr>
          <p:spPr>
            <a:xfrm>
              <a:off x="3714275" y="1405325"/>
              <a:ext cx="67800" cy="29575"/>
            </a:xfrm>
            <a:custGeom>
              <a:rect b="b" l="l" r="r" t="t"/>
              <a:pathLst>
                <a:path extrusionOk="0" h="1183" w="2712">
                  <a:moveTo>
                    <a:pt x="1614" y="1"/>
                  </a:moveTo>
                  <a:cubicBezTo>
                    <a:pt x="998" y="1"/>
                    <a:pt x="344" y="444"/>
                    <a:pt x="31" y="1018"/>
                  </a:cubicBezTo>
                  <a:cubicBezTo>
                    <a:pt x="1" y="1095"/>
                    <a:pt x="71" y="1183"/>
                    <a:pt x="144" y="1183"/>
                  </a:cubicBezTo>
                  <a:cubicBezTo>
                    <a:pt x="171" y="1183"/>
                    <a:pt x="197" y="1171"/>
                    <a:pt x="220" y="1143"/>
                  </a:cubicBezTo>
                  <a:cubicBezTo>
                    <a:pt x="527" y="809"/>
                    <a:pt x="1006" y="551"/>
                    <a:pt x="1459" y="551"/>
                  </a:cubicBezTo>
                  <a:cubicBezTo>
                    <a:pt x="1715" y="551"/>
                    <a:pt x="1962" y="633"/>
                    <a:pt x="2166" y="830"/>
                  </a:cubicBezTo>
                  <a:cubicBezTo>
                    <a:pt x="2222" y="880"/>
                    <a:pt x="2290" y="902"/>
                    <a:pt x="2358" y="902"/>
                  </a:cubicBezTo>
                  <a:cubicBezTo>
                    <a:pt x="2540" y="902"/>
                    <a:pt x="2712" y="741"/>
                    <a:pt x="2605" y="558"/>
                  </a:cubicBezTo>
                  <a:cubicBezTo>
                    <a:pt x="2345" y="163"/>
                    <a:pt x="1986" y="1"/>
                    <a:pt x="16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5"/>
            <p:cNvSpPr/>
            <p:nvPr/>
          </p:nvSpPr>
          <p:spPr>
            <a:xfrm>
              <a:off x="3592125" y="1489850"/>
              <a:ext cx="100500" cy="72850"/>
            </a:xfrm>
            <a:custGeom>
              <a:rect b="b" l="l" r="r" t="t"/>
              <a:pathLst>
                <a:path extrusionOk="0" h="2914" w="4020">
                  <a:moveTo>
                    <a:pt x="1593" y="1"/>
                  </a:moveTo>
                  <a:cubicBezTo>
                    <a:pt x="1573" y="1"/>
                    <a:pt x="1550" y="7"/>
                    <a:pt x="1528" y="22"/>
                  </a:cubicBezTo>
                  <a:cubicBezTo>
                    <a:pt x="607" y="629"/>
                    <a:pt x="0" y="2052"/>
                    <a:pt x="1193" y="2721"/>
                  </a:cubicBezTo>
                  <a:cubicBezTo>
                    <a:pt x="1423" y="2854"/>
                    <a:pt x="1704" y="2914"/>
                    <a:pt x="2002" y="2914"/>
                  </a:cubicBezTo>
                  <a:cubicBezTo>
                    <a:pt x="2735" y="2914"/>
                    <a:pt x="3562" y="2552"/>
                    <a:pt x="3934" y="2031"/>
                  </a:cubicBezTo>
                  <a:cubicBezTo>
                    <a:pt x="4019" y="1911"/>
                    <a:pt x="3910" y="1778"/>
                    <a:pt x="3787" y="1778"/>
                  </a:cubicBezTo>
                  <a:cubicBezTo>
                    <a:pt x="3760" y="1778"/>
                    <a:pt x="3731" y="1785"/>
                    <a:pt x="3704" y="1801"/>
                  </a:cubicBezTo>
                  <a:cubicBezTo>
                    <a:pt x="3178" y="2112"/>
                    <a:pt x="2488" y="2370"/>
                    <a:pt x="1872" y="2370"/>
                  </a:cubicBezTo>
                  <a:cubicBezTo>
                    <a:pt x="1826" y="2370"/>
                    <a:pt x="1781" y="2368"/>
                    <a:pt x="1737" y="2366"/>
                  </a:cubicBezTo>
                  <a:cubicBezTo>
                    <a:pt x="1298" y="2345"/>
                    <a:pt x="1005" y="2114"/>
                    <a:pt x="900" y="1696"/>
                  </a:cubicBezTo>
                  <a:cubicBezTo>
                    <a:pt x="733" y="1068"/>
                    <a:pt x="1193" y="545"/>
                    <a:pt x="1632" y="169"/>
                  </a:cubicBezTo>
                  <a:cubicBezTo>
                    <a:pt x="1753" y="134"/>
                    <a:pt x="1689" y="1"/>
                    <a:pt x="15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5"/>
            <p:cNvSpPr/>
            <p:nvPr/>
          </p:nvSpPr>
          <p:spPr>
            <a:xfrm>
              <a:off x="3684100" y="1481675"/>
              <a:ext cx="113625" cy="83900"/>
            </a:xfrm>
            <a:custGeom>
              <a:rect b="b" l="l" r="r" t="t"/>
              <a:pathLst>
                <a:path extrusionOk="0" h="3356" w="4545">
                  <a:moveTo>
                    <a:pt x="3585" y="0"/>
                  </a:moveTo>
                  <a:cubicBezTo>
                    <a:pt x="3449" y="0"/>
                    <a:pt x="3302" y="109"/>
                    <a:pt x="3331" y="265"/>
                  </a:cubicBezTo>
                  <a:cubicBezTo>
                    <a:pt x="3498" y="1102"/>
                    <a:pt x="3184" y="1751"/>
                    <a:pt x="2577" y="2316"/>
                  </a:cubicBezTo>
                  <a:cubicBezTo>
                    <a:pt x="2222" y="2651"/>
                    <a:pt x="1803" y="2776"/>
                    <a:pt x="1301" y="2797"/>
                  </a:cubicBezTo>
                  <a:cubicBezTo>
                    <a:pt x="1275" y="2799"/>
                    <a:pt x="1250" y="2800"/>
                    <a:pt x="1226" y="2800"/>
                  </a:cubicBezTo>
                  <a:cubicBezTo>
                    <a:pt x="683" y="2800"/>
                    <a:pt x="555" y="2363"/>
                    <a:pt x="234" y="2002"/>
                  </a:cubicBezTo>
                  <a:cubicBezTo>
                    <a:pt x="210" y="1978"/>
                    <a:pt x="179" y="1968"/>
                    <a:pt x="149" y="1968"/>
                  </a:cubicBezTo>
                  <a:cubicBezTo>
                    <a:pt x="73" y="1968"/>
                    <a:pt x="1" y="2032"/>
                    <a:pt x="46" y="2107"/>
                  </a:cubicBezTo>
                  <a:cubicBezTo>
                    <a:pt x="381" y="2693"/>
                    <a:pt x="171" y="2986"/>
                    <a:pt x="925" y="3258"/>
                  </a:cubicBezTo>
                  <a:cubicBezTo>
                    <a:pt x="1126" y="3322"/>
                    <a:pt x="1337" y="3355"/>
                    <a:pt x="1546" y="3355"/>
                  </a:cubicBezTo>
                  <a:cubicBezTo>
                    <a:pt x="1880" y="3355"/>
                    <a:pt x="2211" y="3270"/>
                    <a:pt x="2494" y="3090"/>
                  </a:cubicBezTo>
                  <a:cubicBezTo>
                    <a:pt x="3498" y="2525"/>
                    <a:pt x="4544" y="1207"/>
                    <a:pt x="3749" y="77"/>
                  </a:cubicBezTo>
                  <a:cubicBezTo>
                    <a:pt x="3709" y="24"/>
                    <a:pt x="3648" y="0"/>
                    <a:pt x="35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5"/>
            <p:cNvSpPr/>
            <p:nvPr/>
          </p:nvSpPr>
          <p:spPr>
            <a:xfrm>
              <a:off x="3778525" y="1404550"/>
              <a:ext cx="75175" cy="99625"/>
            </a:xfrm>
            <a:custGeom>
              <a:rect b="b" l="l" r="r" t="t"/>
              <a:pathLst>
                <a:path extrusionOk="0" h="3985" w="3007">
                  <a:moveTo>
                    <a:pt x="1085" y="0"/>
                  </a:moveTo>
                  <a:cubicBezTo>
                    <a:pt x="744" y="0"/>
                    <a:pt x="404" y="115"/>
                    <a:pt x="140" y="358"/>
                  </a:cubicBezTo>
                  <a:cubicBezTo>
                    <a:pt x="1" y="480"/>
                    <a:pt x="107" y="630"/>
                    <a:pt x="218" y="630"/>
                  </a:cubicBezTo>
                  <a:cubicBezTo>
                    <a:pt x="241" y="630"/>
                    <a:pt x="265" y="624"/>
                    <a:pt x="286" y="609"/>
                  </a:cubicBezTo>
                  <a:cubicBezTo>
                    <a:pt x="440" y="499"/>
                    <a:pt x="610" y="451"/>
                    <a:pt x="782" y="451"/>
                  </a:cubicBezTo>
                  <a:cubicBezTo>
                    <a:pt x="1195" y="451"/>
                    <a:pt x="1619" y="724"/>
                    <a:pt x="1855" y="1049"/>
                  </a:cubicBezTo>
                  <a:cubicBezTo>
                    <a:pt x="2232" y="1551"/>
                    <a:pt x="2148" y="2137"/>
                    <a:pt x="1918" y="2660"/>
                  </a:cubicBezTo>
                  <a:cubicBezTo>
                    <a:pt x="1991" y="2751"/>
                    <a:pt x="1969" y="2810"/>
                    <a:pt x="1893" y="2810"/>
                  </a:cubicBezTo>
                  <a:cubicBezTo>
                    <a:pt x="1881" y="2810"/>
                    <a:pt x="1869" y="2809"/>
                    <a:pt x="1855" y="2806"/>
                  </a:cubicBezTo>
                  <a:cubicBezTo>
                    <a:pt x="1813" y="2827"/>
                    <a:pt x="1793" y="2827"/>
                    <a:pt x="1751" y="2848"/>
                  </a:cubicBezTo>
                  <a:cubicBezTo>
                    <a:pt x="1646" y="2911"/>
                    <a:pt x="1541" y="2974"/>
                    <a:pt x="1437" y="3037"/>
                  </a:cubicBezTo>
                  <a:cubicBezTo>
                    <a:pt x="1305" y="3119"/>
                    <a:pt x="992" y="3344"/>
                    <a:pt x="783" y="3344"/>
                  </a:cubicBezTo>
                  <a:cubicBezTo>
                    <a:pt x="726" y="3344"/>
                    <a:pt x="677" y="3328"/>
                    <a:pt x="642" y="3288"/>
                  </a:cubicBezTo>
                  <a:cubicBezTo>
                    <a:pt x="586" y="3239"/>
                    <a:pt x="512" y="3216"/>
                    <a:pt x="438" y="3216"/>
                  </a:cubicBezTo>
                  <a:cubicBezTo>
                    <a:pt x="291" y="3216"/>
                    <a:pt x="147" y="3309"/>
                    <a:pt x="161" y="3476"/>
                  </a:cubicBezTo>
                  <a:cubicBezTo>
                    <a:pt x="195" y="3859"/>
                    <a:pt x="423" y="3985"/>
                    <a:pt x="698" y="3985"/>
                  </a:cubicBezTo>
                  <a:cubicBezTo>
                    <a:pt x="919" y="3985"/>
                    <a:pt x="1169" y="3904"/>
                    <a:pt x="1374" y="3811"/>
                  </a:cubicBezTo>
                  <a:cubicBezTo>
                    <a:pt x="1625" y="3685"/>
                    <a:pt x="1834" y="3539"/>
                    <a:pt x="2106" y="3434"/>
                  </a:cubicBezTo>
                  <a:cubicBezTo>
                    <a:pt x="2441" y="3267"/>
                    <a:pt x="2567" y="2911"/>
                    <a:pt x="2692" y="2555"/>
                  </a:cubicBezTo>
                  <a:cubicBezTo>
                    <a:pt x="3006" y="1718"/>
                    <a:pt x="2734" y="840"/>
                    <a:pt x="2023" y="317"/>
                  </a:cubicBezTo>
                  <a:cubicBezTo>
                    <a:pt x="1754" y="110"/>
                    <a:pt x="1419" y="0"/>
                    <a:pt x="10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5"/>
            <p:cNvSpPr/>
            <p:nvPr/>
          </p:nvSpPr>
          <p:spPr>
            <a:xfrm>
              <a:off x="3464525" y="1514450"/>
              <a:ext cx="61200" cy="37975"/>
            </a:xfrm>
            <a:custGeom>
              <a:rect b="b" l="l" r="r" t="t"/>
              <a:pathLst>
                <a:path extrusionOk="0" h="1519" w="2448">
                  <a:moveTo>
                    <a:pt x="2238" y="1"/>
                  </a:moveTo>
                  <a:cubicBezTo>
                    <a:pt x="1757" y="1"/>
                    <a:pt x="1296" y="1"/>
                    <a:pt x="857" y="231"/>
                  </a:cubicBezTo>
                  <a:cubicBezTo>
                    <a:pt x="501" y="419"/>
                    <a:pt x="292" y="921"/>
                    <a:pt x="83" y="1256"/>
                  </a:cubicBezTo>
                  <a:cubicBezTo>
                    <a:pt x="1" y="1387"/>
                    <a:pt x="99" y="1519"/>
                    <a:pt x="226" y="1519"/>
                  </a:cubicBezTo>
                  <a:cubicBezTo>
                    <a:pt x="261" y="1519"/>
                    <a:pt x="298" y="1509"/>
                    <a:pt x="334" y="1486"/>
                  </a:cubicBezTo>
                  <a:cubicBezTo>
                    <a:pt x="585" y="1277"/>
                    <a:pt x="689" y="1026"/>
                    <a:pt x="878" y="733"/>
                  </a:cubicBezTo>
                  <a:cubicBezTo>
                    <a:pt x="1129" y="294"/>
                    <a:pt x="1819" y="294"/>
                    <a:pt x="2259" y="294"/>
                  </a:cubicBezTo>
                  <a:cubicBezTo>
                    <a:pt x="2447" y="273"/>
                    <a:pt x="2426" y="1"/>
                    <a:pt x="22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5"/>
            <p:cNvSpPr/>
            <p:nvPr/>
          </p:nvSpPr>
          <p:spPr>
            <a:xfrm>
              <a:off x="3397325" y="1533775"/>
              <a:ext cx="80775" cy="34900"/>
            </a:xfrm>
            <a:custGeom>
              <a:rect b="b" l="l" r="r" t="t"/>
              <a:pathLst>
                <a:path extrusionOk="0" h="1396" w="3231">
                  <a:moveTo>
                    <a:pt x="2236" y="0"/>
                  </a:moveTo>
                  <a:cubicBezTo>
                    <a:pt x="2145" y="0"/>
                    <a:pt x="2043" y="23"/>
                    <a:pt x="1955" y="23"/>
                  </a:cubicBezTo>
                  <a:cubicBezTo>
                    <a:pt x="1704" y="23"/>
                    <a:pt x="1432" y="44"/>
                    <a:pt x="1180" y="85"/>
                  </a:cubicBezTo>
                  <a:cubicBezTo>
                    <a:pt x="595" y="232"/>
                    <a:pt x="218" y="567"/>
                    <a:pt x="51" y="1132"/>
                  </a:cubicBezTo>
                  <a:cubicBezTo>
                    <a:pt x="1" y="1293"/>
                    <a:pt x="120" y="1395"/>
                    <a:pt x="243" y="1395"/>
                  </a:cubicBezTo>
                  <a:cubicBezTo>
                    <a:pt x="328" y="1395"/>
                    <a:pt x="414" y="1347"/>
                    <a:pt x="448" y="1236"/>
                  </a:cubicBezTo>
                  <a:cubicBezTo>
                    <a:pt x="636" y="671"/>
                    <a:pt x="1118" y="483"/>
                    <a:pt x="1683" y="399"/>
                  </a:cubicBezTo>
                  <a:cubicBezTo>
                    <a:pt x="1789" y="383"/>
                    <a:pt x="1885" y="370"/>
                    <a:pt x="1976" y="370"/>
                  </a:cubicBezTo>
                  <a:cubicBezTo>
                    <a:pt x="2118" y="370"/>
                    <a:pt x="2246" y="402"/>
                    <a:pt x="2373" y="504"/>
                  </a:cubicBezTo>
                  <a:cubicBezTo>
                    <a:pt x="2582" y="671"/>
                    <a:pt x="2854" y="692"/>
                    <a:pt x="3085" y="692"/>
                  </a:cubicBezTo>
                  <a:cubicBezTo>
                    <a:pt x="3231" y="671"/>
                    <a:pt x="3231" y="504"/>
                    <a:pt x="3126" y="483"/>
                  </a:cubicBezTo>
                  <a:cubicBezTo>
                    <a:pt x="2561" y="378"/>
                    <a:pt x="2687" y="274"/>
                    <a:pt x="2394" y="44"/>
                  </a:cubicBezTo>
                  <a:cubicBezTo>
                    <a:pt x="2352" y="10"/>
                    <a:pt x="2297" y="0"/>
                    <a:pt x="22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5"/>
            <p:cNvSpPr/>
            <p:nvPr/>
          </p:nvSpPr>
          <p:spPr>
            <a:xfrm>
              <a:off x="3301275" y="1548900"/>
              <a:ext cx="111975" cy="76725"/>
            </a:xfrm>
            <a:custGeom>
              <a:rect b="b" l="l" r="r" t="t"/>
              <a:pathLst>
                <a:path extrusionOk="0" h="3069" w="4479">
                  <a:moveTo>
                    <a:pt x="3313" y="1"/>
                  </a:moveTo>
                  <a:cubicBezTo>
                    <a:pt x="2741" y="1"/>
                    <a:pt x="2114" y="210"/>
                    <a:pt x="1779" y="464"/>
                  </a:cubicBezTo>
                  <a:cubicBezTo>
                    <a:pt x="1047" y="987"/>
                    <a:pt x="1" y="2201"/>
                    <a:pt x="942" y="3017"/>
                  </a:cubicBezTo>
                  <a:cubicBezTo>
                    <a:pt x="983" y="3053"/>
                    <a:pt x="1030" y="3069"/>
                    <a:pt x="1077" y="3069"/>
                  </a:cubicBezTo>
                  <a:cubicBezTo>
                    <a:pt x="1245" y="3069"/>
                    <a:pt x="1413" y="2866"/>
                    <a:pt x="1298" y="2703"/>
                  </a:cubicBezTo>
                  <a:cubicBezTo>
                    <a:pt x="880" y="1991"/>
                    <a:pt x="1675" y="1259"/>
                    <a:pt x="2198" y="882"/>
                  </a:cubicBezTo>
                  <a:cubicBezTo>
                    <a:pt x="2449" y="673"/>
                    <a:pt x="2700" y="631"/>
                    <a:pt x="3014" y="610"/>
                  </a:cubicBezTo>
                  <a:cubicBezTo>
                    <a:pt x="3187" y="598"/>
                    <a:pt x="3498" y="527"/>
                    <a:pt x="3767" y="527"/>
                  </a:cubicBezTo>
                  <a:cubicBezTo>
                    <a:pt x="3954" y="527"/>
                    <a:pt x="4121" y="562"/>
                    <a:pt x="4206" y="673"/>
                  </a:cubicBezTo>
                  <a:cubicBezTo>
                    <a:pt x="4233" y="705"/>
                    <a:pt x="4264" y="718"/>
                    <a:pt x="4295" y="718"/>
                  </a:cubicBezTo>
                  <a:cubicBezTo>
                    <a:pt x="4388" y="718"/>
                    <a:pt x="4478" y="600"/>
                    <a:pt x="4416" y="506"/>
                  </a:cubicBezTo>
                  <a:cubicBezTo>
                    <a:pt x="4209" y="140"/>
                    <a:pt x="3779" y="1"/>
                    <a:pt x="33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5"/>
            <p:cNvSpPr/>
            <p:nvPr/>
          </p:nvSpPr>
          <p:spPr>
            <a:xfrm>
              <a:off x="3307550" y="1616550"/>
              <a:ext cx="88825" cy="53175"/>
            </a:xfrm>
            <a:custGeom>
              <a:rect b="b" l="l" r="r" t="t"/>
              <a:pathLst>
                <a:path extrusionOk="0" h="2127" w="3553">
                  <a:moveTo>
                    <a:pt x="616" y="1"/>
                  </a:moveTo>
                  <a:cubicBezTo>
                    <a:pt x="599" y="1"/>
                    <a:pt x="582" y="6"/>
                    <a:pt x="566" y="18"/>
                  </a:cubicBezTo>
                  <a:cubicBezTo>
                    <a:pt x="252" y="311"/>
                    <a:pt x="1" y="583"/>
                    <a:pt x="43" y="1001"/>
                  </a:cubicBezTo>
                  <a:cubicBezTo>
                    <a:pt x="64" y="1378"/>
                    <a:pt x="503" y="1796"/>
                    <a:pt x="859" y="1964"/>
                  </a:cubicBezTo>
                  <a:cubicBezTo>
                    <a:pt x="1101" y="2076"/>
                    <a:pt x="1351" y="2127"/>
                    <a:pt x="1600" y="2127"/>
                  </a:cubicBezTo>
                  <a:cubicBezTo>
                    <a:pt x="2274" y="2127"/>
                    <a:pt x="2938" y="1756"/>
                    <a:pt x="3411" y="1252"/>
                  </a:cubicBezTo>
                  <a:cubicBezTo>
                    <a:pt x="3553" y="1128"/>
                    <a:pt x="3440" y="915"/>
                    <a:pt x="3276" y="915"/>
                  </a:cubicBezTo>
                  <a:cubicBezTo>
                    <a:pt x="3246" y="915"/>
                    <a:pt x="3214" y="922"/>
                    <a:pt x="3181" y="938"/>
                  </a:cubicBezTo>
                  <a:cubicBezTo>
                    <a:pt x="2700" y="1168"/>
                    <a:pt x="2240" y="1440"/>
                    <a:pt x="1717" y="1566"/>
                  </a:cubicBezTo>
                  <a:cubicBezTo>
                    <a:pt x="1630" y="1588"/>
                    <a:pt x="1544" y="1598"/>
                    <a:pt x="1460" y="1598"/>
                  </a:cubicBezTo>
                  <a:cubicBezTo>
                    <a:pt x="741" y="1598"/>
                    <a:pt x="206" y="839"/>
                    <a:pt x="712" y="164"/>
                  </a:cubicBezTo>
                  <a:cubicBezTo>
                    <a:pt x="763" y="96"/>
                    <a:pt x="690" y="1"/>
                    <a:pt x="6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5"/>
            <p:cNvSpPr/>
            <p:nvPr/>
          </p:nvSpPr>
          <p:spPr>
            <a:xfrm>
              <a:off x="3390350" y="1598900"/>
              <a:ext cx="117050" cy="70350"/>
            </a:xfrm>
            <a:custGeom>
              <a:rect b="b" l="l" r="r" t="t"/>
              <a:pathLst>
                <a:path extrusionOk="0" h="2814" w="4682">
                  <a:moveTo>
                    <a:pt x="3792" y="0"/>
                  </a:moveTo>
                  <a:cubicBezTo>
                    <a:pt x="3693" y="0"/>
                    <a:pt x="3598" y="73"/>
                    <a:pt x="3573" y="201"/>
                  </a:cubicBezTo>
                  <a:cubicBezTo>
                    <a:pt x="3552" y="493"/>
                    <a:pt x="3677" y="682"/>
                    <a:pt x="3656" y="975"/>
                  </a:cubicBezTo>
                  <a:cubicBezTo>
                    <a:pt x="3615" y="1393"/>
                    <a:pt x="3154" y="1770"/>
                    <a:pt x="2819" y="1979"/>
                  </a:cubicBezTo>
                  <a:cubicBezTo>
                    <a:pt x="2447" y="2218"/>
                    <a:pt x="2068" y="2330"/>
                    <a:pt x="1692" y="2330"/>
                  </a:cubicBezTo>
                  <a:cubicBezTo>
                    <a:pt x="1180" y="2330"/>
                    <a:pt x="675" y="2123"/>
                    <a:pt x="204" y="1749"/>
                  </a:cubicBezTo>
                  <a:cubicBezTo>
                    <a:pt x="183" y="1722"/>
                    <a:pt x="157" y="1710"/>
                    <a:pt x="132" y="1710"/>
                  </a:cubicBezTo>
                  <a:cubicBezTo>
                    <a:pt x="62" y="1710"/>
                    <a:pt x="1" y="1808"/>
                    <a:pt x="79" y="1916"/>
                  </a:cubicBezTo>
                  <a:cubicBezTo>
                    <a:pt x="597" y="2464"/>
                    <a:pt x="1265" y="2813"/>
                    <a:pt x="1973" y="2813"/>
                  </a:cubicBezTo>
                  <a:cubicBezTo>
                    <a:pt x="2292" y="2813"/>
                    <a:pt x="2620" y="2742"/>
                    <a:pt x="2945" y="2586"/>
                  </a:cubicBezTo>
                  <a:cubicBezTo>
                    <a:pt x="3928" y="2126"/>
                    <a:pt x="4682" y="1100"/>
                    <a:pt x="3970" y="96"/>
                  </a:cubicBezTo>
                  <a:cubicBezTo>
                    <a:pt x="3921" y="30"/>
                    <a:pt x="3856" y="0"/>
                    <a:pt x="37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5"/>
            <p:cNvSpPr/>
            <p:nvPr/>
          </p:nvSpPr>
          <p:spPr>
            <a:xfrm>
              <a:off x="3480350" y="1569450"/>
              <a:ext cx="92450" cy="60975"/>
            </a:xfrm>
            <a:custGeom>
              <a:rect b="b" l="l" r="r" t="t"/>
              <a:pathLst>
                <a:path extrusionOk="0" h="2439" w="3698">
                  <a:moveTo>
                    <a:pt x="2860" y="0"/>
                  </a:moveTo>
                  <a:cubicBezTo>
                    <a:pt x="2752" y="0"/>
                    <a:pt x="2648" y="109"/>
                    <a:pt x="2693" y="228"/>
                  </a:cubicBezTo>
                  <a:cubicBezTo>
                    <a:pt x="2965" y="835"/>
                    <a:pt x="2839" y="1943"/>
                    <a:pt x="1960" y="1964"/>
                  </a:cubicBezTo>
                  <a:cubicBezTo>
                    <a:pt x="1834" y="1969"/>
                    <a:pt x="1698" y="1975"/>
                    <a:pt x="1559" y="1975"/>
                  </a:cubicBezTo>
                  <a:cubicBezTo>
                    <a:pt x="1126" y="1975"/>
                    <a:pt x="661" y="1925"/>
                    <a:pt x="328" y="1671"/>
                  </a:cubicBezTo>
                  <a:cubicBezTo>
                    <a:pt x="297" y="1656"/>
                    <a:pt x="265" y="1649"/>
                    <a:pt x="235" y="1649"/>
                  </a:cubicBezTo>
                  <a:cubicBezTo>
                    <a:pt x="102" y="1649"/>
                    <a:pt x="0" y="1779"/>
                    <a:pt x="119" y="1881"/>
                  </a:cubicBezTo>
                  <a:cubicBezTo>
                    <a:pt x="453" y="2215"/>
                    <a:pt x="1131" y="2438"/>
                    <a:pt x="1724" y="2438"/>
                  </a:cubicBezTo>
                  <a:cubicBezTo>
                    <a:pt x="1985" y="2438"/>
                    <a:pt x="2229" y="2395"/>
                    <a:pt x="2421" y="2299"/>
                  </a:cubicBezTo>
                  <a:cubicBezTo>
                    <a:pt x="3216" y="1881"/>
                    <a:pt x="3697" y="793"/>
                    <a:pt x="2986" y="60"/>
                  </a:cubicBezTo>
                  <a:cubicBezTo>
                    <a:pt x="2950" y="18"/>
                    <a:pt x="2905" y="0"/>
                    <a:pt x="28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5"/>
            <p:cNvSpPr/>
            <p:nvPr/>
          </p:nvSpPr>
          <p:spPr>
            <a:xfrm>
              <a:off x="3512100" y="1520200"/>
              <a:ext cx="36225" cy="48825"/>
            </a:xfrm>
            <a:custGeom>
              <a:rect b="b" l="l" r="r" t="t"/>
              <a:pathLst>
                <a:path extrusionOk="0" h="1953" w="1449">
                  <a:moveTo>
                    <a:pt x="347" y="0"/>
                  </a:moveTo>
                  <a:cubicBezTo>
                    <a:pt x="271" y="0"/>
                    <a:pt x="190" y="14"/>
                    <a:pt x="105" y="43"/>
                  </a:cubicBezTo>
                  <a:cubicBezTo>
                    <a:pt x="0" y="64"/>
                    <a:pt x="21" y="210"/>
                    <a:pt x="146" y="210"/>
                  </a:cubicBezTo>
                  <a:cubicBezTo>
                    <a:pt x="157" y="209"/>
                    <a:pt x="166" y="209"/>
                    <a:pt x="176" y="209"/>
                  </a:cubicBezTo>
                  <a:cubicBezTo>
                    <a:pt x="550" y="209"/>
                    <a:pt x="669" y="595"/>
                    <a:pt x="649" y="921"/>
                  </a:cubicBezTo>
                  <a:cubicBezTo>
                    <a:pt x="628" y="1214"/>
                    <a:pt x="523" y="1424"/>
                    <a:pt x="356" y="1654"/>
                  </a:cubicBezTo>
                  <a:cubicBezTo>
                    <a:pt x="260" y="1768"/>
                    <a:pt x="391" y="1952"/>
                    <a:pt x="526" y="1952"/>
                  </a:cubicBezTo>
                  <a:cubicBezTo>
                    <a:pt x="539" y="1952"/>
                    <a:pt x="552" y="1950"/>
                    <a:pt x="565" y="1947"/>
                  </a:cubicBezTo>
                  <a:cubicBezTo>
                    <a:pt x="1449" y="1697"/>
                    <a:pt x="1203"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5"/>
            <p:cNvSpPr/>
            <p:nvPr/>
          </p:nvSpPr>
          <p:spPr>
            <a:xfrm>
              <a:off x="3523975" y="1548875"/>
              <a:ext cx="40975" cy="40050"/>
            </a:xfrm>
            <a:custGeom>
              <a:rect b="b" l="l" r="r" t="t"/>
              <a:pathLst>
                <a:path extrusionOk="0" h="1602" w="1639">
                  <a:moveTo>
                    <a:pt x="314" y="1"/>
                  </a:moveTo>
                  <a:cubicBezTo>
                    <a:pt x="96" y="1"/>
                    <a:pt x="0" y="263"/>
                    <a:pt x="215" y="360"/>
                  </a:cubicBezTo>
                  <a:cubicBezTo>
                    <a:pt x="467" y="465"/>
                    <a:pt x="697" y="570"/>
                    <a:pt x="843" y="737"/>
                  </a:cubicBezTo>
                  <a:cubicBezTo>
                    <a:pt x="1011" y="946"/>
                    <a:pt x="990" y="1239"/>
                    <a:pt x="1073" y="1448"/>
                  </a:cubicBezTo>
                  <a:cubicBezTo>
                    <a:pt x="1120" y="1541"/>
                    <a:pt x="1211" y="1602"/>
                    <a:pt x="1298" y="1602"/>
                  </a:cubicBezTo>
                  <a:cubicBezTo>
                    <a:pt x="1367" y="1602"/>
                    <a:pt x="1434" y="1563"/>
                    <a:pt x="1471" y="1469"/>
                  </a:cubicBezTo>
                  <a:cubicBezTo>
                    <a:pt x="1638" y="1114"/>
                    <a:pt x="1513" y="695"/>
                    <a:pt x="1241" y="423"/>
                  </a:cubicBezTo>
                  <a:cubicBezTo>
                    <a:pt x="1011" y="193"/>
                    <a:pt x="676" y="88"/>
                    <a:pt x="362" y="5"/>
                  </a:cubicBezTo>
                  <a:cubicBezTo>
                    <a:pt x="345" y="2"/>
                    <a:pt x="329" y="1"/>
                    <a:pt x="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5"/>
            <p:cNvSpPr/>
            <p:nvPr/>
          </p:nvSpPr>
          <p:spPr>
            <a:xfrm>
              <a:off x="3427875" y="1359325"/>
              <a:ext cx="276100" cy="186025"/>
            </a:xfrm>
            <a:custGeom>
              <a:rect b="b" l="l" r="r" t="t"/>
              <a:pathLst>
                <a:path extrusionOk="0" h="7441" w="11044">
                  <a:moveTo>
                    <a:pt x="4739" y="0"/>
                  </a:moveTo>
                  <a:cubicBezTo>
                    <a:pt x="3999" y="0"/>
                    <a:pt x="3265" y="190"/>
                    <a:pt x="2553" y="682"/>
                  </a:cubicBezTo>
                  <a:cubicBezTo>
                    <a:pt x="1444" y="1456"/>
                    <a:pt x="314" y="3151"/>
                    <a:pt x="293" y="4511"/>
                  </a:cubicBezTo>
                  <a:cubicBezTo>
                    <a:pt x="293" y="5327"/>
                    <a:pt x="0" y="7147"/>
                    <a:pt x="1046" y="7440"/>
                  </a:cubicBezTo>
                  <a:cubicBezTo>
                    <a:pt x="1130" y="7440"/>
                    <a:pt x="1172" y="7335"/>
                    <a:pt x="1109" y="7315"/>
                  </a:cubicBezTo>
                  <a:cubicBezTo>
                    <a:pt x="356" y="6812"/>
                    <a:pt x="586" y="5222"/>
                    <a:pt x="607" y="4448"/>
                  </a:cubicBezTo>
                  <a:cubicBezTo>
                    <a:pt x="670" y="2879"/>
                    <a:pt x="2072" y="1351"/>
                    <a:pt x="3306" y="535"/>
                  </a:cubicBezTo>
                  <a:cubicBezTo>
                    <a:pt x="3762" y="233"/>
                    <a:pt x="4297" y="107"/>
                    <a:pt x="4862" y="107"/>
                  </a:cubicBezTo>
                  <a:cubicBezTo>
                    <a:pt x="6451" y="107"/>
                    <a:pt x="8282" y="1105"/>
                    <a:pt x="9269" y="2000"/>
                  </a:cubicBezTo>
                  <a:cubicBezTo>
                    <a:pt x="9981" y="2628"/>
                    <a:pt x="9897" y="3799"/>
                    <a:pt x="10692" y="4302"/>
                  </a:cubicBezTo>
                  <a:cubicBezTo>
                    <a:pt x="10721" y="4320"/>
                    <a:pt x="10752" y="4328"/>
                    <a:pt x="10782" y="4328"/>
                  </a:cubicBezTo>
                  <a:cubicBezTo>
                    <a:pt x="10922" y="4328"/>
                    <a:pt x="11043" y="4147"/>
                    <a:pt x="10922" y="4009"/>
                  </a:cubicBezTo>
                  <a:cubicBezTo>
                    <a:pt x="10357" y="3465"/>
                    <a:pt x="10190" y="2670"/>
                    <a:pt x="9709" y="2084"/>
                  </a:cubicBezTo>
                  <a:cubicBezTo>
                    <a:pt x="9249" y="1477"/>
                    <a:pt x="8495" y="1079"/>
                    <a:pt x="7805" y="786"/>
                  </a:cubicBezTo>
                  <a:cubicBezTo>
                    <a:pt x="6798" y="362"/>
                    <a:pt x="5762" y="0"/>
                    <a:pt x="47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5"/>
            <p:cNvSpPr/>
            <p:nvPr/>
          </p:nvSpPr>
          <p:spPr>
            <a:xfrm>
              <a:off x="3394400" y="1317700"/>
              <a:ext cx="143875" cy="237525"/>
            </a:xfrm>
            <a:custGeom>
              <a:rect b="b" l="l" r="r" t="t"/>
              <a:pathLst>
                <a:path extrusionOk="0" h="9501" w="5755">
                  <a:moveTo>
                    <a:pt x="5274" y="1"/>
                  </a:moveTo>
                  <a:cubicBezTo>
                    <a:pt x="3443" y="1"/>
                    <a:pt x="2135" y="1690"/>
                    <a:pt x="1214" y="3121"/>
                  </a:cubicBezTo>
                  <a:cubicBezTo>
                    <a:pt x="733" y="3874"/>
                    <a:pt x="314" y="4627"/>
                    <a:pt x="126" y="5527"/>
                  </a:cubicBezTo>
                  <a:cubicBezTo>
                    <a:pt x="21" y="6050"/>
                    <a:pt x="42" y="6573"/>
                    <a:pt x="21" y="7096"/>
                  </a:cubicBezTo>
                  <a:cubicBezTo>
                    <a:pt x="0" y="7871"/>
                    <a:pt x="377" y="8666"/>
                    <a:pt x="314" y="9419"/>
                  </a:cubicBezTo>
                  <a:cubicBezTo>
                    <a:pt x="314" y="9474"/>
                    <a:pt x="349" y="9500"/>
                    <a:pt x="385" y="9500"/>
                  </a:cubicBezTo>
                  <a:cubicBezTo>
                    <a:pt x="417" y="9500"/>
                    <a:pt x="451" y="9479"/>
                    <a:pt x="461" y="9440"/>
                  </a:cubicBezTo>
                  <a:cubicBezTo>
                    <a:pt x="691" y="8519"/>
                    <a:pt x="335" y="7661"/>
                    <a:pt x="356" y="6720"/>
                  </a:cubicBezTo>
                  <a:cubicBezTo>
                    <a:pt x="419" y="5674"/>
                    <a:pt x="649" y="4774"/>
                    <a:pt x="1172" y="3874"/>
                  </a:cubicBezTo>
                  <a:cubicBezTo>
                    <a:pt x="2197" y="2117"/>
                    <a:pt x="3453" y="338"/>
                    <a:pt x="5650" y="192"/>
                  </a:cubicBezTo>
                  <a:cubicBezTo>
                    <a:pt x="5754" y="192"/>
                    <a:pt x="5754" y="24"/>
                    <a:pt x="5650" y="24"/>
                  </a:cubicBezTo>
                  <a:cubicBezTo>
                    <a:pt x="5522" y="8"/>
                    <a:pt x="5397" y="1"/>
                    <a:pt x="52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5"/>
            <p:cNvSpPr/>
            <p:nvPr/>
          </p:nvSpPr>
          <p:spPr>
            <a:xfrm>
              <a:off x="3544525" y="1324050"/>
              <a:ext cx="177600" cy="120925"/>
            </a:xfrm>
            <a:custGeom>
              <a:rect b="b" l="l" r="r" t="t"/>
              <a:pathLst>
                <a:path extrusionOk="0" h="4837" w="7104">
                  <a:moveTo>
                    <a:pt x="63" y="0"/>
                  </a:moveTo>
                  <a:cubicBezTo>
                    <a:pt x="0" y="42"/>
                    <a:pt x="0" y="84"/>
                    <a:pt x="63" y="84"/>
                  </a:cubicBezTo>
                  <a:cubicBezTo>
                    <a:pt x="1465" y="147"/>
                    <a:pt x="2804" y="816"/>
                    <a:pt x="3976" y="1549"/>
                  </a:cubicBezTo>
                  <a:cubicBezTo>
                    <a:pt x="5315" y="2386"/>
                    <a:pt x="5838" y="3725"/>
                    <a:pt x="6863" y="4792"/>
                  </a:cubicBezTo>
                  <a:cubicBezTo>
                    <a:pt x="6889" y="4823"/>
                    <a:pt x="6917" y="4836"/>
                    <a:pt x="6945" y="4836"/>
                  </a:cubicBezTo>
                  <a:cubicBezTo>
                    <a:pt x="7029" y="4836"/>
                    <a:pt x="7104" y="4714"/>
                    <a:pt x="7072" y="4604"/>
                  </a:cubicBezTo>
                  <a:cubicBezTo>
                    <a:pt x="5712" y="1925"/>
                    <a:pt x="3139" y="42"/>
                    <a:pt x="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1" name="Google Shape;691;p35"/>
          <p:cNvGrpSpPr/>
          <p:nvPr/>
        </p:nvGrpSpPr>
        <p:grpSpPr>
          <a:xfrm>
            <a:off x="8134963" y="4436775"/>
            <a:ext cx="342125" cy="362875"/>
            <a:chOff x="2638525" y="4006350"/>
            <a:chExt cx="342125" cy="362875"/>
          </a:xfrm>
        </p:grpSpPr>
        <p:sp>
          <p:nvSpPr>
            <p:cNvPr id="692" name="Google Shape;692;p35"/>
            <p:cNvSpPr/>
            <p:nvPr/>
          </p:nvSpPr>
          <p:spPr>
            <a:xfrm>
              <a:off x="2751525" y="4006350"/>
              <a:ext cx="107900" cy="153550"/>
            </a:xfrm>
            <a:custGeom>
              <a:rect b="b" l="l" r="r" t="t"/>
              <a:pathLst>
                <a:path extrusionOk="0" h="6142" w="4316">
                  <a:moveTo>
                    <a:pt x="804" y="1"/>
                  </a:moveTo>
                  <a:cubicBezTo>
                    <a:pt x="666" y="1"/>
                    <a:pt x="542" y="60"/>
                    <a:pt x="439" y="193"/>
                  </a:cubicBezTo>
                  <a:cubicBezTo>
                    <a:pt x="0" y="758"/>
                    <a:pt x="188" y="1867"/>
                    <a:pt x="230" y="2516"/>
                  </a:cubicBezTo>
                  <a:cubicBezTo>
                    <a:pt x="314" y="3625"/>
                    <a:pt x="314" y="4796"/>
                    <a:pt x="398" y="5905"/>
                  </a:cubicBezTo>
                  <a:cubicBezTo>
                    <a:pt x="398" y="6063"/>
                    <a:pt x="519" y="6142"/>
                    <a:pt x="634" y="6142"/>
                  </a:cubicBezTo>
                  <a:cubicBezTo>
                    <a:pt x="733" y="6142"/>
                    <a:pt x="827" y="6084"/>
                    <a:pt x="837" y="5968"/>
                  </a:cubicBezTo>
                  <a:cubicBezTo>
                    <a:pt x="942" y="4482"/>
                    <a:pt x="816" y="3039"/>
                    <a:pt x="753" y="1553"/>
                  </a:cubicBezTo>
                  <a:cubicBezTo>
                    <a:pt x="753" y="1410"/>
                    <a:pt x="692" y="688"/>
                    <a:pt x="935" y="688"/>
                  </a:cubicBezTo>
                  <a:cubicBezTo>
                    <a:pt x="976" y="688"/>
                    <a:pt x="1027" y="709"/>
                    <a:pt x="1088" y="758"/>
                  </a:cubicBezTo>
                  <a:cubicBezTo>
                    <a:pt x="1402" y="1030"/>
                    <a:pt x="1716" y="1574"/>
                    <a:pt x="1988" y="1888"/>
                  </a:cubicBezTo>
                  <a:cubicBezTo>
                    <a:pt x="2741" y="2808"/>
                    <a:pt x="2971" y="4085"/>
                    <a:pt x="3892" y="4859"/>
                  </a:cubicBezTo>
                  <a:cubicBezTo>
                    <a:pt x="3940" y="4902"/>
                    <a:pt x="3992" y="4920"/>
                    <a:pt x="4042" y="4920"/>
                  </a:cubicBezTo>
                  <a:cubicBezTo>
                    <a:pt x="4188" y="4920"/>
                    <a:pt x="4315" y="4764"/>
                    <a:pt x="4268" y="4608"/>
                  </a:cubicBezTo>
                  <a:cubicBezTo>
                    <a:pt x="4045" y="3956"/>
                    <a:pt x="1929" y="1"/>
                    <a:pt x="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5"/>
            <p:cNvSpPr/>
            <p:nvPr/>
          </p:nvSpPr>
          <p:spPr>
            <a:xfrm>
              <a:off x="2638525" y="4152650"/>
              <a:ext cx="149700" cy="96650"/>
            </a:xfrm>
            <a:custGeom>
              <a:rect b="b" l="l" r="r" t="t"/>
              <a:pathLst>
                <a:path extrusionOk="0" h="3866" w="5988">
                  <a:moveTo>
                    <a:pt x="4733" y="0"/>
                  </a:moveTo>
                  <a:cubicBezTo>
                    <a:pt x="4699" y="0"/>
                    <a:pt x="4663" y="10"/>
                    <a:pt x="4625" y="32"/>
                  </a:cubicBezTo>
                  <a:cubicBezTo>
                    <a:pt x="3579" y="660"/>
                    <a:pt x="1" y="1183"/>
                    <a:pt x="147" y="2962"/>
                  </a:cubicBezTo>
                  <a:cubicBezTo>
                    <a:pt x="231" y="3757"/>
                    <a:pt x="1695" y="3757"/>
                    <a:pt x="2198" y="3757"/>
                  </a:cubicBezTo>
                  <a:cubicBezTo>
                    <a:pt x="2817" y="3757"/>
                    <a:pt x="3388" y="3714"/>
                    <a:pt x="3966" y="3714"/>
                  </a:cubicBezTo>
                  <a:cubicBezTo>
                    <a:pt x="4462" y="3714"/>
                    <a:pt x="4963" y="3745"/>
                    <a:pt x="5503" y="3861"/>
                  </a:cubicBezTo>
                  <a:cubicBezTo>
                    <a:pt x="5524" y="3864"/>
                    <a:pt x="5543" y="3866"/>
                    <a:pt x="5561" y="3866"/>
                  </a:cubicBezTo>
                  <a:cubicBezTo>
                    <a:pt x="5910" y="3866"/>
                    <a:pt x="5988" y="3331"/>
                    <a:pt x="5650" y="3192"/>
                  </a:cubicBezTo>
                  <a:cubicBezTo>
                    <a:pt x="5110" y="3017"/>
                    <a:pt x="4570" y="2943"/>
                    <a:pt x="4024" y="2943"/>
                  </a:cubicBezTo>
                  <a:cubicBezTo>
                    <a:pt x="3786" y="2943"/>
                    <a:pt x="3547" y="2957"/>
                    <a:pt x="3307" y="2982"/>
                  </a:cubicBezTo>
                  <a:cubicBezTo>
                    <a:pt x="3214" y="2998"/>
                    <a:pt x="2779" y="3031"/>
                    <a:pt x="2303" y="3031"/>
                  </a:cubicBezTo>
                  <a:cubicBezTo>
                    <a:pt x="1493" y="3031"/>
                    <a:pt x="562" y="2936"/>
                    <a:pt x="984" y="2501"/>
                  </a:cubicBezTo>
                  <a:cubicBezTo>
                    <a:pt x="1465" y="1999"/>
                    <a:pt x="2218" y="1727"/>
                    <a:pt x="2846" y="1476"/>
                  </a:cubicBezTo>
                  <a:cubicBezTo>
                    <a:pt x="3495" y="1183"/>
                    <a:pt x="4353" y="974"/>
                    <a:pt x="4876" y="451"/>
                  </a:cubicBezTo>
                  <a:cubicBezTo>
                    <a:pt x="5036" y="309"/>
                    <a:pt x="4924" y="0"/>
                    <a:pt x="4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5"/>
            <p:cNvSpPr/>
            <p:nvPr/>
          </p:nvSpPr>
          <p:spPr>
            <a:xfrm>
              <a:off x="2761450" y="4236700"/>
              <a:ext cx="91050" cy="132525"/>
            </a:xfrm>
            <a:custGeom>
              <a:rect b="b" l="l" r="r" t="t"/>
              <a:pathLst>
                <a:path extrusionOk="0" h="5301" w="3642">
                  <a:moveTo>
                    <a:pt x="179" y="1"/>
                  </a:moveTo>
                  <a:cubicBezTo>
                    <a:pt x="117" y="1"/>
                    <a:pt x="63" y="39"/>
                    <a:pt x="63" y="123"/>
                  </a:cubicBezTo>
                  <a:cubicBezTo>
                    <a:pt x="1" y="1148"/>
                    <a:pt x="126" y="2152"/>
                    <a:pt x="335" y="3178"/>
                  </a:cubicBezTo>
                  <a:cubicBezTo>
                    <a:pt x="461" y="3847"/>
                    <a:pt x="649" y="4705"/>
                    <a:pt x="1193" y="5144"/>
                  </a:cubicBezTo>
                  <a:cubicBezTo>
                    <a:pt x="1331" y="5255"/>
                    <a:pt x="1469" y="5301"/>
                    <a:pt x="1601" y="5301"/>
                  </a:cubicBezTo>
                  <a:cubicBezTo>
                    <a:pt x="1970" y="5301"/>
                    <a:pt x="2295" y="4939"/>
                    <a:pt x="2449" y="4600"/>
                  </a:cubicBezTo>
                  <a:cubicBezTo>
                    <a:pt x="2637" y="4224"/>
                    <a:pt x="2721" y="3784"/>
                    <a:pt x="2742" y="3366"/>
                  </a:cubicBezTo>
                  <a:cubicBezTo>
                    <a:pt x="2825" y="2508"/>
                    <a:pt x="3369" y="1713"/>
                    <a:pt x="3579" y="876"/>
                  </a:cubicBezTo>
                  <a:cubicBezTo>
                    <a:pt x="3642" y="611"/>
                    <a:pt x="3431" y="438"/>
                    <a:pt x="3222" y="438"/>
                  </a:cubicBezTo>
                  <a:cubicBezTo>
                    <a:pt x="3084" y="438"/>
                    <a:pt x="2946" y="513"/>
                    <a:pt x="2888" y="688"/>
                  </a:cubicBezTo>
                  <a:cubicBezTo>
                    <a:pt x="2658" y="1420"/>
                    <a:pt x="2114" y="2403"/>
                    <a:pt x="2114" y="3178"/>
                  </a:cubicBezTo>
                  <a:cubicBezTo>
                    <a:pt x="2114" y="3572"/>
                    <a:pt x="1933" y="4676"/>
                    <a:pt x="1582" y="4676"/>
                  </a:cubicBezTo>
                  <a:cubicBezTo>
                    <a:pt x="1486" y="4676"/>
                    <a:pt x="1377" y="4593"/>
                    <a:pt x="1256" y="4391"/>
                  </a:cubicBezTo>
                  <a:cubicBezTo>
                    <a:pt x="566" y="3282"/>
                    <a:pt x="440" y="1399"/>
                    <a:pt x="356" y="165"/>
                  </a:cubicBezTo>
                  <a:cubicBezTo>
                    <a:pt x="345" y="60"/>
                    <a:pt x="256"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5"/>
            <p:cNvSpPr/>
            <p:nvPr/>
          </p:nvSpPr>
          <p:spPr>
            <a:xfrm>
              <a:off x="2835725" y="4095025"/>
              <a:ext cx="144925" cy="102475"/>
            </a:xfrm>
            <a:custGeom>
              <a:rect b="b" l="l" r="r" t="t"/>
              <a:pathLst>
                <a:path extrusionOk="0" h="4099" w="5797">
                  <a:moveTo>
                    <a:pt x="4327" y="1"/>
                  </a:moveTo>
                  <a:cubicBezTo>
                    <a:pt x="4079" y="1"/>
                    <a:pt x="3837" y="27"/>
                    <a:pt x="3641" y="57"/>
                  </a:cubicBezTo>
                  <a:cubicBezTo>
                    <a:pt x="3118" y="140"/>
                    <a:pt x="2637" y="433"/>
                    <a:pt x="2114" y="433"/>
                  </a:cubicBezTo>
                  <a:cubicBezTo>
                    <a:pt x="1465" y="454"/>
                    <a:pt x="838" y="475"/>
                    <a:pt x="210" y="538"/>
                  </a:cubicBezTo>
                  <a:cubicBezTo>
                    <a:pt x="1" y="580"/>
                    <a:pt x="64" y="935"/>
                    <a:pt x="273" y="935"/>
                  </a:cubicBezTo>
                  <a:cubicBezTo>
                    <a:pt x="1026" y="977"/>
                    <a:pt x="1758" y="998"/>
                    <a:pt x="2512" y="1019"/>
                  </a:cubicBezTo>
                  <a:cubicBezTo>
                    <a:pt x="2700" y="1019"/>
                    <a:pt x="3118" y="873"/>
                    <a:pt x="3223" y="852"/>
                  </a:cubicBezTo>
                  <a:cubicBezTo>
                    <a:pt x="3549" y="761"/>
                    <a:pt x="3858" y="710"/>
                    <a:pt x="4171" y="710"/>
                  </a:cubicBezTo>
                  <a:cubicBezTo>
                    <a:pt x="4361" y="710"/>
                    <a:pt x="4553" y="728"/>
                    <a:pt x="4750" y="768"/>
                  </a:cubicBezTo>
                  <a:cubicBezTo>
                    <a:pt x="5483" y="935"/>
                    <a:pt x="3955" y="2233"/>
                    <a:pt x="3788" y="2337"/>
                  </a:cubicBezTo>
                  <a:cubicBezTo>
                    <a:pt x="3369" y="2693"/>
                    <a:pt x="2972" y="3300"/>
                    <a:pt x="2407" y="3404"/>
                  </a:cubicBezTo>
                  <a:cubicBezTo>
                    <a:pt x="2007" y="3484"/>
                    <a:pt x="2085" y="4099"/>
                    <a:pt x="2476" y="4099"/>
                  </a:cubicBezTo>
                  <a:cubicBezTo>
                    <a:pt x="2494" y="4099"/>
                    <a:pt x="2513" y="4098"/>
                    <a:pt x="2533" y="4095"/>
                  </a:cubicBezTo>
                  <a:cubicBezTo>
                    <a:pt x="3244" y="3969"/>
                    <a:pt x="3767" y="3342"/>
                    <a:pt x="4290" y="2860"/>
                  </a:cubicBezTo>
                  <a:cubicBezTo>
                    <a:pt x="4897" y="2316"/>
                    <a:pt x="5797" y="1793"/>
                    <a:pt x="5692" y="873"/>
                  </a:cubicBezTo>
                  <a:cubicBezTo>
                    <a:pt x="5617" y="168"/>
                    <a:pt x="4952" y="1"/>
                    <a:pt x="4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5"/>
            <p:cNvSpPr/>
            <p:nvPr/>
          </p:nvSpPr>
          <p:spPr>
            <a:xfrm>
              <a:off x="2834675" y="4180075"/>
              <a:ext cx="136050" cy="127975"/>
            </a:xfrm>
            <a:custGeom>
              <a:rect b="b" l="l" r="r" t="t"/>
              <a:pathLst>
                <a:path extrusionOk="0" h="5119" w="5442">
                  <a:moveTo>
                    <a:pt x="2526" y="1"/>
                  </a:moveTo>
                  <a:cubicBezTo>
                    <a:pt x="2316" y="1"/>
                    <a:pt x="2101" y="247"/>
                    <a:pt x="2219" y="484"/>
                  </a:cubicBezTo>
                  <a:cubicBezTo>
                    <a:pt x="2533" y="1237"/>
                    <a:pt x="2909" y="2011"/>
                    <a:pt x="3495" y="2639"/>
                  </a:cubicBezTo>
                  <a:cubicBezTo>
                    <a:pt x="3638" y="2822"/>
                    <a:pt x="4634" y="4316"/>
                    <a:pt x="4106" y="4316"/>
                  </a:cubicBezTo>
                  <a:cubicBezTo>
                    <a:pt x="4092" y="4316"/>
                    <a:pt x="4076" y="4315"/>
                    <a:pt x="4060" y="4313"/>
                  </a:cubicBezTo>
                  <a:cubicBezTo>
                    <a:pt x="3516" y="4250"/>
                    <a:pt x="3119" y="3831"/>
                    <a:pt x="2637" y="3664"/>
                  </a:cubicBezTo>
                  <a:cubicBezTo>
                    <a:pt x="1842" y="3455"/>
                    <a:pt x="1173" y="2911"/>
                    <a:pt x="357" y="2785"/>
                  </a:cubicBezTo>
                  <a:cubicBezTo>
                    <a:pt x="147" y="2785"/>
                    <a:pt x="1" y="3099"/>
                    <a:pt x="210" y="3204"/>
                  </a:cubicBezTo>
                  <a:cubicBezTo>
                    <a:pt x="1173" y="3664"/>
                    <a:pt x="2135" y="4229"/>
                    <a:pt x="3077" y="4752"/>
                  </a:cubicBezTo>
                  <a:cubicBezTo>
                    <a:pt x="3420" y="4943"/>
                    <a:pt x="3810" y="5118"/>
                    <a:pt x="4185" y="5118"/>
                  </a:cubicBezTo>
                  <a:cubicBezTo>
                    <a:pt x="4427" y="5118"/>
                    <a:pt x="4663" y="5045"/>
                    <a:pt x="4876" y="4857"/>
                  </a:cubicBezTo>
                  <a:cubicBezTo>
                    <a:pt x="5441" y="4375"/>
                    <a:pt x="4960" y="3538"/>
                    <a:pt x="4667" y="3036"/>
                  </a:cubicBezTo>
                  <a:cubicBezTo>
                    <a:pt x="4458" y="2702"/>
                    <a:pt x="4248" y="2388"/>
                    <a:pt x="3997" y="2095"/>
                  </a:cubicBezTo>
                  <a:cubicBezTo>
                    <a:pt x="3474" y="1551"/>
                    <a:pt x="3160" y="797"/>
                    <a:pt x="2763" y="149"/>
                  </a:cubicBezTo>
                  <a:cubicBezTo>
                    <a:pt x="2701" y="44"/>
                    <a:pt x="2614" y="1"/>
                    <a:pt x="25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7" name="Google Shape;697;p35"/>
          <p:cNvSpPr/>
          <p:nvPr/>
        </p:nvSpPr>
        <p:spPr>
          <a:xfrm>
            <a:off x="7925175" y="1126625"/>
            <a:ext cx="1368050" cy="181350"/>
          </a:xfrm>
          <a:custGeom>
            <a:rect b="b" l="l" r="r" t="t"/>
            <a:pathLst>
              <a:path extrusionOk="0" h="7254" w="54722">
                <a:moveTo>
                  <a:pt x="28692" y="1"/>
                </a:moveTo>
                <a:cubicBezTo>
                  <a:pt x="26759" y="1"/>
                  <a:pt x="25502" y="1313"/>
                  <a:pt x="24402" y="2860"/>
                </a:cubicBezTo>
                <a:cubicBezTo>
                  <a:pt x="23610" y="3965"/>
                  <a:pt x="22774" y="5085"/>
                  <a:pt x="21325" y="5160"/>
                </a:cubicBezTo>
                <a:cubicBezTo>
                  <a:pt x="21261" y="5163"/>
                  <a:pt x="21198" y="5165"/>
                  <a:pt x="21136" y="5165"/>
                </a:cubicBezTo>
                <a:cubicBezTo>
                  <a:pt x="19659" y="5165"/>
                  <a:pt x="18843" y="4156"/>
                  <a:pt x="18054" y="3024"/>
                </a:cubicBezTo>
                <a:cubicBezTo>
                  <a:pt x="17546" y="2292"/>
                  <a:pt x="16994" y="1530"/>
                  <a:pt x="16128" y="1202"/>
                </a:cubicBezTo>
                <a:cubicBezTo>
                  <a:pt x="15830" y="1091"/>
                  <a:pt x="15528" y="1040"/>
                  <a:pt x="15228" y="1040"/>
                </a:cubicBezTo>
                <a:cubicBezTo>
                  <a:pt x="14521" y="1040"/>
                  <a:pt x="13828" y="1320"/>
                  <a:pt x="13230" y="1739"/>
                </a:cubicBezTo>
                <a:cubicBezTo>
                  <a:pt x="11990" y="2606"/>
                  <a:pt x="11139" y="4189"/>
                  <a:pt x="9645" y="4712"/>
                </a:cubicBezTo>
                <a:cubicBezTo>
                  <a:pt x="9444" y="4783"/>
                  <a:pt x="9254" y="4814"/>
                  <a:pt x="9074" y="4814"/>
                </a:cubicBezTo>
                <a:cubicBezTo>
                  <a:pt x="7808" y="4814"/>
                  <a:pt x="6995" y="3265"/>
                  <a:pt x="5792" y="2860"/>
                </a:cubicBezTo>
                <a:cubicBezTo>
                  <a:pt x="5363" y="2712"/>
                  <a:pt x="4945" y="2644"/>
                  <a:pt x="4544" y="2644"/>
                </a:cubicBezTo>
                <a:cubicBezTo>
                  <a:pt x="2393" y="2644"/>
                  <a:pt x="708" y="4597"/>
                  <a:pt x="116" y="6623"/>
                </a:cubicBezTo>
                <a:cubicBezTo>
                  <a:pt x="0" y="7008"/>
                  <a:pt x="302" y="7254"/>
                  <a:pt x="604" y="7254"/>
                </a:cubicBezTo>
                <a:cubicBezTo>
                  <a:pt x="807" y="7254"/>
                  <a:pt x="1009" y="7144"/>
                  <a:pt x="1087" y="6892"/>
                </a:cubicBezTo>
                <a:cubicBezTo>
                  <a:pt x="1476" y="5578"/>
                  <a:pt x="2282" y="4279"/>
                  <a:pt x="3641" y="3830"/>
                </a:cubicBezTo>
                <a:cubicBezTo>
                  <a:pt x="3961" y="3727"/>
                  <a:pt x="4251" y="3681"/>
                  <a:pt x="4518" y="3681"/>
                </a:cubicBezTo>
                <a:cubicBezTo>
                  <a:pt x="5635" y="3681"/>
                  <a:pt x="6363" y="4482"/>
                  <a:pt x="7315" y="5205"/>
                </a:cubicBezTo>
                <a:cubicBezTo>
                  <a:pt x="7877" y="5632"/>
                  <a:pt x="8429" y="5808"/>
                  <a:pt x="8966" y="5808"/>
                </a:cubicBezTo>
                <a:cubicBezTo>
                  <a:pt x="10343" y="5808"/>
                  <a:pt x="11611" y="4649"/>
                  <a:pt x="12633" y="3606"/>
                </a:cubicBezTo>
                <a:cubicBezTo>
                  <a:pt x="13313" y="2904"/>
                  <a:pt x="14243" y="2041"/>
                  <a:pt x="15216" y="2041"/>
                </a:cubicBezTo>
                <a:cubicBezTo>
                  <a:pt x="15567" y="2041"/>
                  <a:pt x="15924" y="2153"/>
                  <a:pt x="16277" y="2426"/>
                </a:cubicBezTo>
                <a:cubicBezTo>
                  <a:pt x="17039" y="3024"/>
                  <a:pt x="17442" y="3995"/>
                  <a:pt x="18054" y="4727"/>
                </a:cubicBezTo>
                <a:cubicBezTo>
                  <a:pt x="18850" y="5645"/>
                  <a:pt x="20017" y="6161"/>
                  <a:pt x="21191" y="6161"/>
                </a:cubicBezTo>
                <a:cubicBezTo>
                  <a:pt x="21869" y="6161"/>
                  <a:pt x="22550" y="5989"/>
                  <a:pt x="23162" y="5623"/>
                </a:cubicBezTo>
                <a:cubicBezTo>
                  <a:pt x="25059" y="4503"/>
                  <a:pt x="25582" y="1754"/>
                  <a:pt x="27777" y="1112"/>
                </a:cubicBezTo>
                <a:cubicBezTo>
                  <a:pt x="28079" y="1030"/>
                  <a:pt x="28392" y="989"/>
                  <a:pt x="28706" y="989"/>
                </a:cubicBezTo>
                <a:cubicBezTo>
                  <a:pt x="29418" y="989"/>
                  <a:pt x="30134" y="1196"/>
                  <a:pt x="30735" y="1590"/>
                </a:cubicBezTo>
                <a:cubicBezTo>
                  <a:pt x="31706" y="2217"/>
                  <a:pt x="31885" y="3263"/>
                  <a:pt x="32497" y="4159"/>
                </a:cubicBezTo>
                <a:cubicBezTo>
                  <a:pt x="33114" y="5076"/>
                  <a:pt x="34405" y="5529"/>
                  <a:pt x="35647" y="5529"/>
                </a:cubicBezTo>
                <a:cubicBezTo>
                  <a:pt x="36449" y="5529"/>
                  <a:pt x="37231" y="5340"/>
                  <a:pt x="37799" y="4966"/>
                </a:cubicBezTo>
                <a:cubicBezTo>
                  <a:pt x="38427" y="4577"/>
                  <a:pt x="38875" y="3935"/>
                  <a:pt x="39263" y="3323"/>
                </a:cubicBezTo>
                <a:cubicBezTo>
                  <a:pt x="39711" y="2636"/>
                  <a:pt x="40144" y="1620"/>
                  <a:pt x="40921" y="1247"/>
                </a:cubicBezTo>
                <a:cubicBezTo>
                  <a:pt x="41121" y="1156"/>
                  <a:pt x="41312" y="1115"/>
                  <a:pt x="41494" y="1115"/>
                </a:cubicBezTo>
                <a:cubicBezTo>
                  <a:pt x="42657" y="1115"/>
                  <a:pt x="43463" y="2772"/>
                  <a:pt x="44057" y="3547"/>
                </a:cubicBezTo>
                <a:cubicBezTo>
                  <a:pt x="44730" y="4428"/>
                  <a:pt x="45641" y="5040"/>
                  <a:pt x="46791" y="5115"/>
                </a:cubicBezTo>
                <a:cubicBezTo>
                  <a:pt x="46861" y="5119"/>
                  <a:pt x="46930" y="5121"/>
                  <a:pt x="46999" y="5121"/>
                </a:cubicBezTo>
                <a:cubicBezTo>
                  <a:pt x="48114" y="5121"/>
                  <a:pt x="49036" y="4560"/>
                  <a:pt x="49853" y="3801"/>
                </a:cubicBezTo>
                <a:cubicBezTo>
                  <a:pt x="50375" y="3323"/>
                  <a:pt x="50823" y="2755"/>
                  <a:pt x="51436" y="2382"/>
                </a:cubicBezTo>
                <a:cubicBezTo>
                  <a:pt x="51772" y="2175"/>
                  <a:pt x="52212" y="2029"/>
                  <a:pt x="52616" y="2029"/>
                </a:cubicBezTo>
                <a:cubicBezTo>
                  <a:pt x="53145" y="2029"/>
                  <a:pt x="53613" y="2278"/>
                  <a:pt x="53706" y="2964"/>
                </a:cubicBezTo>
                <a:cubicBezTo>
                  <a:pt x="53736" y="3236"/>
                  <a:pt x="53912" y="3351"/>
                  <a:pt x="54107" y="3351"/>
                </a:cubicBezTo>
                <a:cubicBezTo>
                  <a:pt x="54394" y="3351"/>
                  <a:pt x="54721" y="3099"/>
                  <a:pt x="54677" y="2725"/>
                </a:cubicBezTo>
                <a:cubicBezTo>
                  <a:pt x="54557" y="1844"/>
                  <a:pt x="53855" y="1232"/>
                  <a:pt x="53004" y="1067"/>
                </a:cubicBezTo>
                <a:cubicBezTo>
                  <a:pt x="52854" y="1037"/>
                  <a:pt x="52706" y="1023"/>
                  <a:pt x="52560" y="1023"/>
                </a:cubicBezTo>
                <a:cubicBezTo>
                  <a:pt x="51613" y="1023"/>
                  <a:pt x="50749" y="1609"/>
                  <a:pt x="50077" y="2217"/>
                </a:cubicBezTo>
                <a:cubicBezTo>
                  <a:pt x="49135" y="3056"/>
                  <a:pt x="48271" y="4140"/>
                  <a:pt x="46993" y="4140"/>
                </a:cubicBezTo>
                <a:cubicBezTo>
                  <a:pt x="46792" y="4140"/>
                  <a:pt x="46581" y="4113"/>
                  <a:pt x="46358" y="4054"/>
                </a:cubicBezTo>
                <a:cubicBezTo>
                  <a:pt x="44849" y="3636"/>
                  <a:pt x="44401" y="1919"/>
                  <a:pt x="43326" y="978"/>
                </a:cubicBezTo>
                <a:cubicBezTo>
                  <a:pt x="42739" y="441"/>
                  <a:pt x="42120" y="197"/>
                  <a:pt x="41519" y="197"/>
                </a:cubicBezTo>
                <a:cubicBezTo>
                  <a:pt x="40666" y="197"/>
                  <a:pt x="39849" y="689"/>
                  <a:pt x="39218" y="1530"/>
                </a:cubicBezTo>
                <a:cubicBezTo>
                  <a:pt x="38681" y="2262"/>
                  <a:pt x="38322" y="3143"/>
                  <a:pt x="37680" y="3786"/>
                </a:cubicBezTo>
                <a:cubicBezTo>
                  <a:pt x="37205" y="4260"/>
                  <a:pt x="36355" y="4518"/>
                  <a:pt x="35514" y="4518"/>
                </a:cubicBezTo>
                <a:cubicBezTo>
                  <a:pt x="34660" y="4518"/>
                  <a:pt x="33815" y="4253"/>
                  <a:pt x="33378" y="3681"/>
                </a:cubicBezTo>
                <a:cubicBezTo>
                  <a:pt x="32751" y="2845"/>
                  <a:pt x="32572" y="1829"/>
                  <a:pt x="31735" y="1097"/>
                </a:cubicBezTo>
                <a:cubicBezTo>
                  <a:pt x="31004" y="470"/>
                  <a:pt x="30078" y="111"/>
                  <a:pt x="29122" y="22"/>
                </a:cubicBezTo>
                <a:cubicBezTo>
                  <a:pt x="28975" y="8"/>
                  <a:pt x="28832" y="1"/>
                  <a:pt x="286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5"/>
          <p:cNvSpPr txBox="1"/>
          <p:nvPr>
            <p:ph idx="7" type="title"/>
          </p:nvPr>
        </p:nvSpPr>
        <p:spPr>
          <a:xfrm>
            <a:off x="3765900" y="2866550"/>
            <a:ext cx="1556700" cy="572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~100%</a:t>
            </a:r>
            <a:endParaRPr/>
          </a:p>
        </p:txBody>
      </p:sp>
      <p:sp>
        <p:nvSpPr>
          <p:cNvPr id="699" name="Google Shape;699;p35"/>
          <p:cNvSpPr txBox="1"/>
          <p:nvPr>
            <p:ph idx="8" type="title"/>
          </p:nvPr>
        </p:nvSpPr>
        <p:spPr>
          <a:xfrm>
            <a:off x="653675" y="735275"/>
            <a:ext cx="71064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100">
                <a:solidFill>
                  <a:srgbClr val="D5A6BD"/>
                </a:solidFill>
              </a:rPr>
              <a:t>What percent of Canadian children do you think </a:t>
            </a:r>
            <a:r>
              <a:rPr lang="en" sz="3100">
                <a:solidFill>
                  <a:srgbClr val="D5A6BD"/>
                </a:solidFill>
              </a:rPr>
              <a:t>experience a</a:t>
            </a:r>
            <a:r>
              <a:rPr lang="en" sz="3100">
                <a:solidFill>
                  <a:srgbClr val="D5A6BD"/>
                </a:solidFill>
              </a:rPr>
              <a:t>nxiety?</a:t>
            </a:r>
            <a:endParaRPr sz="3100">
              <a:solidFill>
                <a:srgbClr val="D5A6BD"/>
              </a:solidFill>
            </a:endParaRPr>
          </a:p>
        </p:txBody>
      </p:sp>
      <p:sp>
        <p:nvSpPr>
          <p:cNvPr id="700" name="Google Shape;700;p35"/>
          <p:cNvSpPr/>
          <p:nvPr/>
        </p:nvSpPr>
        <p:spPr>
          <a:xfrm>
            <a:off x="3345600" y="1998025"/>
            <a:ext cx="2452800" cy="230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D5A6BD"/>
                </a:solidFill>
              </a:rPr>
              <a:t>?</a:t>
            </a:r>
            <a:endParaRPr b="1" sz="6000">
              <a:solidFill>
                <a:srgbClr val="D5A6B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36"/>
          <p:cNvSpPr txBox="1"/>
          <p:nvPr>
            <p:ph type="title"/>
          </p:nvPr>
        </p:nvSpPr>
        <p:spPr>
          <a:xfrm>
            <a:off x="623400" y="1584025"/>
            <a:ext cx="780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000"/>
              <a:t>Shocked?</a:t>
            </a:r>
            <a:endParaRPr sz="6000"/>
          </a:p>
        </p:txBody>
      </p:sp>
      <p:sp>
        <p:nvSpPr>
          <p:cNvPr id="706" name="Google Shape;706;p36"/>
          <p:cNvSpPr txBox="1"/>
          <p:nvPr/>
        </p:nvSpPr>
        <p:spPr>
          <a:xfrm>
            <a:off x="623400" y="2433075"/>
            <a:ext cx="6846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accent4"/>
                </a:solidFill>
                <a:latin typeface="Questrial"/>
                <a:ea typeface="Questrial"/>
                <a:cs typeface="Questrial"/>
                <a:sym typeface="Questrial"/>
              </a:rPr>
              <a:t>You were probably thinking of an anxiety disorder!</a:t>
            </a:r>
            <a:endParaRPr sz="2000">
              <a:solidFill>
                <a:schemeClr val="accent4"/>
              </a:solidFill>
              <a:latin typeface="Questrial"/>
              <a:ea typeface="Questrial"/>
              <a:cs typeface="Questrial"/>
              <a:sym typeface="Quest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37"/>
          <p:cNvSpPr txBox="1"/>
          <p:nvPr>
            <p:ph type="ctrTitle"/>
          </p:nvPr>
        </p:nvSpPr>
        <p:spPr>
          <a:xfrm flipH="1">
            <a:off x="1488047" y="2118975"/>
            <a:ext cx="16635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Stress</a:t>
            </a:r>
            <a:endParaRPr/>
          </a:p>
        </p:txBody>
      </p:sp>
      <p:sp>
        <p:nvSpPr>
          <p:cNvPr id="712" name="Google Shape;712;p37"/>
          <p:cNvSpPr txBox="1"/>
          <p:nvPr>
            <p:ph idx="1" type="subTitle"/>
          </p:nvPr>
        </p:nvSpPr>
        <p:spPr>
          <a:xfrm flipH="1">
            <a:off x="1184075" y="3447600"/>
            <a:ext cx="2195400" cy="13842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 A physical, emotional or</a:t>
            </a:r>
            <a:endParaRPr/>
          </a:p>
          <a:p>
            <a:pPr indent="0" lvl="0" marL="0" rtl="0" algn="ctr">
              <a:spcBef>
                <a:spcPts val="0"/>
              </a:spcBef>
              <a:spcAft>
                <a:spcPts val="0"/>
              </a:spcAft>
              <a:buNone/>
            </a:pPr>
            <a:r>
              <a:rPr lang="en"/>
              <a:t>mental state of tension.  Stress is a </a:t>
            </a:r>
            <a:r>
              <a:rPr b="1" lang="en"/>
              <a:t>feeling</a:t>
            </a:r>
            <a:r>
              <a:rPr lang="en"/>
              <a:t> that is a normal part of life. (Duvall &amp; Roddy 2021)</a:t>
            </a:r>
            <a:endParaRPr/>
          </a:p>
          <a:p>
            <a:pPr indent="0" lvl="0" marL="0" rtl="0" algn="ctr">
              <a:spcBef>
                <a:spcPts val="0"/>
              </a:spcBef>
              <a:spcAft>
                <a:spcPts val="0"/>
              </a:spcAft>
              <a:buNone/>
            </a:pPr>
            <a:r>
              <a:t/>
            </a:r>
            <a:endParaRPr/>
          </a:p>
        </p:txBody>
      </p:sp>
      <p:sp>
        <p:nvSpPr>
          <p:cNvPr id="713" name="Google Shape;713;p37"/>
          <p:cNvSpPr txBox="1"/>
          <p:nvPr>
            <p:ph idx="2" type="ctrTitle"/>
          </p:nvPr>
        </p:nvSpPr>
        <p:spPr>
          <a:xfrm flipH="1">
            <a:off x="3473713" y="2027482"/>
            <a:ext cx="21954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Anxiety</a:t>
            </a:r>
            <a:endParaRPr/>
          </a:p>
        </p:txBody>
      </p:sp>
      <p:sp>
        <p:nvSpPr>
          <p:cNvPr id="714" name="Google Shape;714;p37"/>
          <p:cNvSpPr txBox="1"/>
          <p:nvPr>
            <p:ph idx="3" type="subTitle"/>
          </p:nvPr>
        </p:nvSpPr>
        <p:spPr>
          <a:xfrm flipH="1">
            <a:off x="3473725" y="3447600"/>
            <a:ext cx="2363700" cy="15060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a:t>C</a:t>
            </a:r>
            <a:r>
              <a:rPr lang="en"/>
              <a:t>onstant stress and</a:t>
            </a:r>
            <a:endParaRPr/>
          </a:p>
          <a:p>
            <a:pPr indent="0" lvl="0" marL="0" rtl="0" algn="ctr">
              <a:spcBef>
                <a:spcPts val="0"/>
              </a:spcBef>
              <a:spcAft>
                <a:spcPts val="0"/>
              </a:spcAft>
              <a:buNone/>
            </a:pPr>
            <a:r>
              <a:rPr lang="en"/>
              <a:t>excessive worry about real and/or imagined circumstances. Students with anxiety</a:t>
            </a:r>
            <a:endParaRPr/>
          </a:p>
          <a:p>
            <a:pPr indent="0" lvl="0" marL="0" rtl="0" algn="ctr">
              <a:spcBef>
                <a:spcPts val="0"/>
              </a:spcBef>
              <a:spcAft>
                <a:spcPts val="0"/>
              </a:spcAft>
              <a:buNone/>
            </a:pPr>
            <a:r>
              <a:rPr lang="en"/>
              <a:t>are consumed with perceived future threats. </a:t>
            </a:r>
            <a:r>
              <a:rPr lang="en"/>
              <a:t>(Duvall &amp; Roddy 2021)</a:t>
            </a:r>
            <a:endParaRPr/>
          </a:p>
        </p:txBody>
      </p:sp>
      <p:sp>
        <p:nvSpPr>
          <p:cNvPr id="715" name="Google Shape;715;p37"/>
          <p:cNvSpPr txBox="1"/>
          <p:nvPr>
            <p:ph idx="4" type="ctrTitle"/>
          </p:nvPr>
        </p:nvSpPr>
        <p:spPr>
          <a:xfrm flipH="1">
            <a:off x="5991297" y="2042174"/>
            <a:ext cx="1644000" cy="730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Anxiety Disorders</a:t>
            </a:r>
            <a:endParaRPr/>
          </a:p>
        </p:txBody>
      </p:sp>
      <p:sp>
        <p:nvSpPr>
          <p:cNvPr id="716" name="Google Shape;716;p37"/>
          <p:cNvSpPr txBox="1"/>
          <p:nvPr>
            <p:ph idx="5" type="subTitle"/>
          </p:nvPr>
        </p:nvSpPr>
        <p:spPr>
          <a:xfrm flipH="1">
            <a:off x="5837425" y="3447600"/>
            <a:ext cx="2195400" cy="1264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Anxiety disorders are a group of mental illnesses involving excessive anxiety.</a:t>
            </a:r>
            <a:endParaRPr/>
          </a:p>
          <a:p>
            <a:pPr indent="0" lvl="0" marL="0" rtl="0" algn="ctr">
              <a:spcBef>
                <a:spcPts val="0"/>
              </a:spcBef>
              <a:spcAft>
                <a:spcPts val="0"/>
              </a:spcAft>
              <a:buNone/>
            </a:pPr>
            <a:r>
              <a:rPr lang="en"/>
              <a:t>(CMHA 2018)</a:t>
            </a:r>
            <a:endParaRPr/>
          </a:p>
        </p:txBody>
      </p:sp>
      <p:sp>
        <p:nvSpPr>
          <p:cNvPr id="717" name="Google Shape;717;p37"/>
          <p:cNvSpPr txBox="1"/>
          <p:nvPr>
            <p:ph idx="6" type="title"/>
          </p:nvPr>
        </p:nvSpPr>
        <p:spPr>
          <a:xfrm>
            <a:off x="623400" y="292625"/>
            <a:ext cx="780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3 terms to </a:t>
            </a:r>
            <a:r>
              <a:rPr lang="en" sz="3000"/>
              <a:t>understand</a:t>
            </a:r>
            <a:r>
              <a:rPr lang="en" sz="3000"/>
              <a:t> when </a:t>
            </a:r>
            <a:endParaRPr sz="3000"/>
          </a:p>
          <a:p>
            <a:pPr indent="0" lvl="0" marL="0" rtl="0" algn="ctr">
              <a:spcBef>
                <a:spcPts val="0"/>
              </a:spcBef>
              <a:spcAft>
                <a:spcPts val="0"/>
              </a:spcAft>
              <a:buNone/>
            </a:pPr>
            <a:r>
              <a:rPr lang="en" sz="3000"/>
              <a:t>talking </a:t>
            </a:r>
            <a:r>
              <a:rPr lang="en" sz="3000"/>
              <a:t>a</a:t>
            </a:r>
            <a:r>
              <a:rPr lang="en" sz="3000"/>
              <a:t>bout anxiety</a:t>
            </a:r>
            <a:endParaRPr sz="3000"/>
          </a:p>
        </p:txBody>
      </p:sp>
      <p:sp>
        <p:nvSpPr>
          <p:cNvPr id="718" name="Google Shape;718;p37"/>
          <p:cNvSpPr/>
          <p:nvPr/>
        </p:nvSpPr>
        <p:spPr>
          <a:xfrm>
            <a:off x="1459725" y="1591862"/>
            <a:ext cx="1644090" cy="1673969"/>
          </a:xfrm>
          <a:custGeom>
            <a:rect b="b" l="l" r="r" t="t"/>
            <a:pathLst>
              <a:path extrusionOk="0" h="31093" w="30538">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7"/>
          <p:cNvSpPr/>
          <p:nvPr/>
        </p:nvSpPr>
        <p:spPr>
          <a:xfrm>
            <a:off x="3725500" y="1591850"/>
            <a:ext cx="1644120" cy="1638558"/>
          </a:xfrm>
          <a:custGeom>
            <a:rect b="b" l="l" r="r" t="t"/>
            <a:pathLst>
              <a:path extrusionOk="0" h="30317" w="31093">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7"/>
          <p:cNvSpPr/>
          <p:nvPr/>
        </p:nvSpPr>
        <p:spPr>
          <a:xfrm flipH="1">
            <a:off x="5943575" y="1588462"/>
            <a:ext cx="1663403" cy="1680774"/>
          </a:xfrm>
          <a:custGeom>
            <a:rect b="b" l="l" r="r" t="t"/>
            <a:pathLst>
              <a:path extrusionOk="0" h="29208" w="29873">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1" name="Google Shape;721;p37"/>
          <p:cNvGrpSpPr/>
          <p:nvPr/>
        </p:nvGrpSpPr>
        <p:grpSpPr>
          <a:xfrm>
            <a:off x="7597300" y="1126375"/>
            <a:ext cx="580125" cy="730950"/>
            <a:chOff x="4254350" y="2964700"/>
            <a:chExt cx="580125" cy="730950"/>
          </a:xfrm>
        </p:grpSpPr>
        <p:sp>
          <p:nvSpPr>
            <p:cNvPr id="722" name="Google Shape;722;p37"/>
            <p:cNvSpPr/>
            <p:nvPr/>
          </p:nvSpPr>
          <p:spPr>
            <a:xfrm>
              <a:off x="4627525" y="3590925"/>
              <a:ext cx="76175" cy="67275"/>
            </a:xfrm>
            <a:custGeom>
              <a:rect b="b" l="l" r="r" t="t"/>
              <a:pathLst>
                <a:path extrusionOk="0" h="2691" w="3047">
                  <a:moveTo>
                    <a:pt x="250" y="0"/>
                  </a:moveTo>
                  <a:cubicBezTo>
                    <a:pt x="142" y="0"/>
                    <a:pt x="0" y="95"/>
                    <a:pt x="13" y="239"/>
                  </a:cubicBezTo>
                  <a:cubicBezTo>
                    <a:pt x="160" y="1055"/>
                    <a:pt x="327" y="1954"/>
                    <a:pt x="1059" y="2415"/>
                  </a:cubicBezTo>
                  <a:cubicBezTo>
                    <a:pt x="1335" y="2592"/>
                    <a:pt x="1653" y="2690"/>
                    <a:pt x="1962" y="2690"/>
                  </a:cubicBezTo>
                  <a:cubicBezTo>
                    <a:pt x="2309" y="2690"/>
                    <a:pt x="2646" y="2566"/>
                    <a:pt x="2901" y="2289"/>
                  </a:cubicBezTo>
                  <a:cubicBezTo>
                    <a:pt x="3046" y="2143"/>
                    <a:pt x="2904" y="1935"/>
                    <a:pt x="2745" y="1935"/>
                  </a:cubicBezTo>
                  <a:cubicBezTo>
                    <a:pt x="2699" y="1935"/>
                    <a:pt x="2650" y="1953"/>
                    <a:pt x="2608" y="1996"/>
                  </a:cubicBezTo>
                  <a:cubicBezTo>
                    <a:pt x="2427" y="2186"/>
                    <a:pt x="2192" y="2269"/>
                    <a:pt x="1950" y="2269"/>
                  </a:cubicBezTo>
                  <a:cubicBezTo>
                    <a:pt x="1604" y="2269"/>
                    <a:pt x="1243" y="2099"/>
                    <a:pt x="996" y="1829"/>
                  </a:cubicBezTo>
                  <a:cubicBezTo>
                    <a:pt x="536" y="1368"/>
                    <a:pt x="473" y="720"/>
                    <a:pt x="369" y="113"/>
                  </a:cubicBezTo>
                  <a:cubicBezTo>
                    <a:pt x="369" y="34"/>
                    <a:pt x="316" y="0"/>
                    <a:pt x="25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7"/>
            <p:cNvSpPr/>
            <p:nvPr/>
          </p:nvSpPr>
          <p:spPr>
            <a:xfrm>
              <a:off x="4384863" y="3041988"/>
              <a:ext cx="369325" cy="282500"/>
            </a:xfrm>
            <a:custGeom>
              <a:rect b="b" l="l" r="r" t="t"/>
              <a:pathLst>
                <a:path extrusionOk="0" h="11300" w="14773">
                  <a:moveTo>
                    <a:pt x="4747" y="0"/>
                  </a:moveTo>
                  <a:cubicBezTo>
                    <a:pt x="4735" y="0"/>
                    <a:pt x="4722" y="1"/>
                    <a:pt x="4709" y="3"/>
                  </a:cubicBezTo>
                  <a:cubicBezTo>
                    <a:pt x="2595" y="338"/>
                    <a:pt x="315" y="2514"/>
                    <a:pt x="168" y="4732"/>
                  </a:cubicBezTo>
                  <a:cubicBezTo>
                    <a:pt x="1" y="7117"/>
                    <a:pt x="3118" y="8582"/>
                    <a:pt x="4792" y="9607"/>
                  </a:cubicBezTo>
                  <a:cubicBezTo>
                    <a:pt x="6204" y="10448"/>
                    <a:pt x="7907" y="11299"/>
                    <a:pt x="9564" y="11299"/>
                  </a:cubicBezTo>
                  <a:cubicBezTo>
                    <a:pt x="10338" y="11299"/>
                    <a:pt x="11103" y="11113"/>
                    <a:pt x="11823" y="10653"/>
                  </a:cubicBezTo>
                  <a:cubicBezTo>
                    <a:pt x="13559" y="9544"/>
                    <a:pt x="14773" y="7180"/>
                    <a:pt x="14166" y="5150"/>
                  </a:cubicBezTo>
                  <a:cubicBezTo>
                    <a:pt x="14133" y="5060"/>
                    <a:pt x="14056" y="5022"/>
                    <a:pt x="13978" y="5022"/>
                  </a:cubicBezTo>
                  <a:cubicBezTo>
                    <a:pt x="13858" y="5022"/>
                    <a:pt x="13739" y="5115"/>
                    <a:pt x="13789" y="5255"/>
                  </a:cubicBezTo>
                  <a:cubicBezTo>
                    <a:pt x="14396" y="7138"/>
                    <a:pt x="13162" y="9482"/>
                    <a:pt x="11488" y="10423"/>
                  </a:cubicBezTo>
                  <a:cubicBezTo>
                    <a:pt x="10869" y="10769"/>
                    <a:pt x="10222" y="10911"/>
                    <a:pt x="9570" y="10911"/>
                  </a:cubicBezTo>
                  <a:cubicBezTo>
                    <a:pt x="7972" y="10911"/>
                    <a:pt x="6339" y="10060"/>
                    <a:pt x="5002" y="9272"/>
                  </a:cubicBezTo>
                  <a:cubicBezTo>
                    <a:pt x="3453" y="8352"/>
                    <a:pt x="629" y="6992"/>
                    <a:pt x="608" y="5004"/>
                  </a:cubicBezTo>
                  <a:cubicBezTo>
                    <a:pt x="587" y="2828"/>
                    <a:pt x="2763" y="715"/>
                    <a:pt x="4792" y="380"/>
                  </a:cubicBezTo>
                  <a:cubicBezTo>
                    <a:pt x="5050" y="340"/>
                    <a:pt x="4970" y="0"/>
                    <a:pt x="474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7"/>
            <p:cNvSpPr/>
            <p:nvPr/>
          </p:nvSpPr>
          <p:spPr>
            <a:xfrm>
              <a:off x="4254350" y="3056000"/>
              <a:ext cx="514750" cy="601000"/>
            </a:xfrm>
            <a:custGeom>
              <a:rect b="b" l="l" r="r" t="t"/>
              <a:pathLst>
                <a:path extrusionOk="0" h="24040" w="20590">
                  <a:moveTo>
                    <a:pt x="9981" y="1"/>
                  </a:moveTo>
                  <a:cubicBezTo>
                    <a:pt x="9793" y="21"/>
                    <a:pt x="9793" y="398"/>
                    <a:pt x="10023" y="398"/>
                  </a:cubicBezTo>
                  <a:cubicBezTo>
                    <a:pt x="13894" y="607"/>
                    <a:pt x="18183" y="1381"/>
                    <a:pt x="19334" y="5713"/>
                  </a:cubicBezTo>
                  <a:cubicBezTo>
                    <a:pt x="20276" y="9374"/>
                    <a:pt x="18978" y="13475"/>
                    <a:pt x="17493" y="16802"/>
                  </a:cubicBezTo>
                  <a:cubicBezTo>
                    <a:pt x="16719" y="18497"/>
                    <a:pt x="15777" y="20171"/>
                    <a:pt x="14689" y="21698"/>
                  </a:cubicBezTo>
                  <a:cubicBezTo>
                    <a:pt x="13814" y="22919"/>
                    <a:pt x="12861" y="23625"/>
                    <a:pt x="11328" y="23625"/>
                  </a:cubicBezTo>
                  <a:cubicBezTo>
                    <a:pt x="11284" y="23625"/>
                    <a:pt x="11240" y="23624"/>
                    <a:pt x="11195" y="23623"/>
                  </a:cubicBezTo>
                  <a:cubicBezTo>
                    <a:pt x="10190" y="23623"/>
                    <a:pt x="9144" y="23393"/>
                    <a:pt x="8161" y="23079"/>
                  </a:cubicBezTo>
                  <a:cubicBezTo>
                    <a:pt x="4708" y="21970"/>
                    <a:pt x="691" y="18915"/>
                    <a:pt x="628" y="14940"/>
                  </a:cubicBezTo>
                  <a:cubicBezTo>
                    <a:pt x="586" y="10839"/>
                    <a:pt x="6048" y="9584"/>
                    <a:pt x="6027" y="5483"/>
                  </a:cubicBezTo>
                  <a:cubicBezTo>
                    <a:pt x="6027" y="5346"/>
                    <a:pt x="5927" y="5278"/>
                    <a:pt x="5828" y="5278"/>
                  </a:cubicBezTo>
                  <a:cubicBezTo>
                    <a:pt x="5728" y="5278"/>
                    <a:pt x="5629" y="5346"/>
                    <a:pt x="5629" y="5483"/>
                  </a:cubicBezTo>
                  <a:cubicBezTo>
                    <a:pt x="5650" y="8119"/>
                    <a:pt x="3202" y="9521"/>
                    <a:pt x="1654" y="11341"/>
                  </a:cubicBezTo>
                  <a:cubicBezTo>
                    <a:pt x="524" y="12638"/>
                    <a:pt x="1" y="14208"/>
                    <a:pt x="314" y="15944"/>
                  </a:cubicBezTo>
                  <a:cubicBezTo>
                    <a:pt x="1047" y="19773"/>
                    <a:pt x="4855" y="22577"/>
                    <a:pt x="8412" y="23581"/>
                  </a:cubicBezTo>
                  <a:cubicBezTo>
                    <a:pt x="9273" y="23816"/>
                    <a:pt x="10266" y="24039"/>
                    <a:pt x="11231" y="24039"/>
                  </a:cubicBezTo>
                  <a:cubicBezTo>
                    <a:pt x="12070" y="24039"/>
                    <a:pt x="12889" y="23870"/>
                    <a:pt x="13580" y="23393"/>
                  </a:cubicBezTo>
                  <a:cubicBezTo>
                    <a:pt x="15254" y="22221"/>
                    <a:pt x="16384" y="19773"/>
                    <a:pt x="17263" y="18037"/>
                  </a:cubicBezTo>
                  <a:cubicBezTo>
                    <a:pt x="19041" y="14438"/>
                    <a:pt x="20589" y="10002"/>
                    <a:pt x="19732" y="5964"/>
                  </a:cubicBezTo>
                  <a:cubicBezTo>
                    <a:pt x="18706" y="1214"/>
                    <a:pt x="14187" y="252"/>
                    <a:pt x="998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7"/>
            <p:cNvSpPr/>
            <p:nvPr/>
          </p:nvSpPr>
          <p:spPr>
            <a:xfrm>
              <a:off x="4344250" y="3293850"/>
              <a:ext cx="244900" cy="355950"/>
            </a:xfrm>
            <a:custGeom>
              <a:rect b="b" l="l" r="r" t="t"/>
              <a:pathLst>
                <a:path extrusionOk="0" h="14238" w="9796">
                  <a:moveTo>
                    <a:pt x="290" y="0"/>
                  </a:moveTo>
                  <a:cubicBezTo>
                    <a:pt x="92" y="0"/>
                    <a:pt x="1" y="345"/>
                    <a:pt x="234" y="383"/>
                  </a:cubicBezTo>
                  <a:cubicBezTo>
                    <a:pt x="736" y="488"/>
                    <a:pt x="1259" y="1220"/>
                    <a:pt x="1698" y="1534"/>
                  </a:cubicBezTo>
                  <a:cubicBezTo>
                    <a:pt x="2305" y="1953"/>
                    <a:pt x="2954" y="2287"/>
                    <a:pt x="3644" y="2580"/>
                  </a:cubicBezTo>
                  <a:cubicBezTo>
                    <a:pt x="5025" y="3187"/>
                    <a:pt x="6490" y="3606"/>
                    <a:pt x="7871" y="4233"/>
                  </a:cubicBezTo>
                  <a:cubicBezTo>
                    <a:pt x="8791" y="4652"/>
                    <a:pt x="9356" y="4756"/>
                    <a:pt x="9147" y="5824"/>
                  </a:cubicBezTo>
                  <a:cubicBezTo>
                    <a:pt x="9001" y="6723"/>
                    <a:pt x="8561" y="7665"/>
                    <a:pt x="8206" y="8502"/>
                  </a:cubicBezTo>
                  <a:cubicBezTo>
                    <a:pt x="7452" y="10406"/>
                    <a:pt x="6427" y="12142"/>
                    <a:pt x="5402" y="13942"/>
                  </a:cubicBezTo>
                  <a:cubicBezTo>
                    <a:pt x="5313" y="14090"/>
                    <a:pt x="5454" y="14238"/>
                    <a:pt x="5597" y="14238"/>
                  </a:cubicBezTo>
                  <a:cubicBezTo>
                    <a:pt x="5656" y="14238"/>
                    <a:pt x="5715" y="14212"/>
                    <a:pt x="5757" y="14151"/>
                  </a:cubicBezTo>
                  <a:cubicBezTo>
                    <a:pt x="7452" y="11243"/>
                    <a:pt x="8896" y="8293"/>
                    <a:pt x="9775" y="5049"/>
                  </a:cubicBezTo>
                  <a:cubicBezTo>
                    <a:pt x="9796" y="4966"/>
                    <a:pt x="9754" y="4861"/>
                    <a:pt x="9712" y="4819"/>
                  </a:cubicBezTo>
                  <a:cubicBezTo>
                    <a:pt x="8185" y="3836"/>
                    <a:pt x="6511" y="3313"/>
                    <a:pt x="4837" y="2664"/>
                  </a:cubicBezTo>
                  <a:cubicBezTo>
                    <a:pt x="3916" y="2308"/>
                    <a:pt x="3037" y="1932"/>
                    <a:pt x="2200" y="1409"/>
                  </a:cubicBezTo>
                  <a:cubicBezTo>
                    <a:pt x="1594" y="1011"/>
                    <a:pt x="1050" y="174"/>
                    <a:pt x="338" y="7"/>
                  </a:cubicBezTo>
                  <a:cubicBezTo>
                    <a:pt x="321" y="2"/>
                    <a:pt x="305" y="0"/>
                    <a:pt x="29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7"/>
            <p:cNvSpPr/>
            <p:nvPr/>
          </p:nvSpPr>
          <p:spPr>
            <a:xfrm>
              <a:off x="4456800" y="3272375"/>
              <a:ext cx="46800" cy="66400"/>
            </a:xfrm>
            <a:custGeom>
              <a:rect b="b" l="l" r="r" t="t"/>
              <a:pathLst>
                <a:path extrusionOk="0" h="2656" w="1872">
                  <a:moveTo>
                    <a:pt x="994" y="0"/>
                  </a:moveTo>
                  <a:cubicBezTo>
                    <a:pt x="934" y="0"/>
                    <a:pt x="876" y="27"/>
                    <a:pt x="837" y="92"/>
                  </a:cubicBezTo>
                  <a:cubicBezTo>
                    <a:pt x="356" y="782"/>
                    <a:pt x="84" y="1535"/>
                    <a:pt x="0" y="2372"/>
                  </a:cubicBezTo>
                  <a:cubicBezTo>
                    <a:pt x="0" y="2456"/>
                    <a:pt x="42" y="2498"/>
                    <a:pt x="105" y="2519"/>
                  </a:cubicBezTo>
                  <a:cubicBezTo>
                    <a:pt x="244" y="2614"/>
                    <a:pt x="388" y="2655"/>
                    <a:pt x="531" y="2655"/>
                  </a:cubicBezTo>
                  <a:cubicBezTo>
                    <a:pt x="795" y="2655"/>
                    <a:pt x="1052" y="2513"/>
                    <a:pt x="1255" y="2309"/>
                  </a:cubicBezTo>
                  <a:cubicBezTo>
                    <a:pt x="1695" y="1870"/>
                    <a:pt x="1611" y="1201"/>
                    <a:pt x="1820" y="636"/>
                  </a:cubicBezTo>
                  <a:cubicBezTo>
                    <a:pt x="1871" y="496"/>
                    <a:pt x="1752" y="402"/>
                    <a:pt x="1636" y="402"/>
                  </a:cubicBezTo>
                  <a:cubicBezTo>
                    <a:pt x="1562" y="402"/>
                    <a:pt x="1489" y="441"/>
                    <a:pt x="1465" y="531"/>
                  </a:cubicBezTo>
                  <a:cubicBezTo>
                    <a:pt x="1339" y="887"/>
                    <a:pt x="1339" y="1242"/>
                    <a:pt x="1235" y="1577"/>
                  </a:cubicBezTo>
                  <a:cubicBezTo>
                    <a:pt x="1151" y="1877"/>
                    <a:pt x="896" y="2270"/>
                    <a:pt x="573" y="2270"/>
                  </a:cubicBezTo>
                  <a:cubicBezTo>
                    <a:pt x="527" y="2270"/>
                    <a:pt x="480" y="2262"/>
                    <a:pt x="431" y="2244"/>
                  </a:cubicBezTo>
                  <a:lnTo>
                    <a:pt x="431" y="2244"/>
                  </a:lnTo>
                  <a:cubicBezTo>
                    <a:pt x="526" y="1515"/>
                    <a:pt x="774" y="878"/>
                    <a:pt x="1193" y="280"/>
                  </a:cubicBezTo>
                  <a:cubicBezTo>
                    <a:pt x="1265" y="135"/>
                    <a:pt x="1127" y="0"/>
                    <a:pt x="99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7"/>
            <p:cNvSpPr/>
            <p:nvPr/>
          </p:nvSpPr>
          <p:spPr>
            <a:xfrm>
              <a:off x="4311200" y="3321550"/>
              <a:ext cx="239775" cy="239800"/>
            </a:xfrm>
            <a:custGeom>
              <a:rect b="b" l="l" r="r" t="t"/>
              <a:pathLst>
                <a:path extrusionOk="0" h="9592" w="9591">
                  <a:moveTo>
                    <a:pt x="314" y="1"/>
                  </a:moveTo>
                  <a:cubicBezTo>
                    <a:pt x="121" y="1"/>
                    <a:pt x="1" y="254"/>
                    <a:pt x="196" y="342"/>
                  </a:cubicBezTo>
                  <a:cubicBezTo>
                    <a:pt x="2183" y="1242"/>
                    <a:pt x="4150" y="2142"/>
                    <a:pt x="6138" y="3042"/>
                  </a:cubicBezTo>
                  <a:cubicBezTo>
                    <a:pt x="7310" y="3565"/>
                    <a:pt x="8419" y="4088"/>
                    <a:pt x="8314" y="5615"/>
                  </a:cubicBezTo>
                  <a:cubicBezTo>
                    <a:pt x="8209" y="6933"/>
                    <a:pt x="7603" y="8189"/>
                    <a:pt x="6787" y="9235"/>
                  </a:cubicBezTo>
                  <a:cubicBezTo>
                    <a:pt x="6675" y="9395"/>
                    <a:pt x="6807" y="9591"/>
                    <a:pt x="6950" y="9591"/>
                  </a:cubicBezTo>
                  <a:cubicBezTo>
                    <a:pt x="6995" y="9591"/>
                    <a:pt x="7040" y="9572"/>
                    <a:pt x="7079" y="9528"/>
                  </a:cubicBezTo>
                  <a:cubicBezTo>
                    <a:pt x="8105" y="8231"/>
                    <a:pt x="9590" y="5427"/>
                    <a:pt x="8335" y="3858"/>
                  </a:cubicBezTo>
                  <a:cubicBezTo>
                    <a:pt x="7686" y="3021"/>
                    <a:pt x="6159" y="2623"/>
                    <a:pt x="5217" y="2205"/>
                  </a:cubicBezTo>
                  <a:cubicBezTo>
                    <a:pt x="3627" y="1472"/>
                    <a:pt x="2037" y="761"/>
                    <a:pt x="426" y="29"/>
                  </a:cubicBezTo>
                  <a:cubicBezTo>
                    <a:pt x="387" y="9"/>
                    <a:pt x="349" y="1"/>
                    <a:pt x="31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7"/>
            <p:cNvSpPr/>
            <p:nvPr/>
          </p:nvSpPr>
          <p:spPr>
            <a:xfrm>
              <a:off x="4570300" y="2964700"/>
              <a:ext cx="159050" cy="157600"/>
            </a:xfrm>
            <a:custGeom>
              <a:rect b="b" l="l" r="r" t="t"/>
              <a:pathLst>
                <a:path extrusionOk="0" h="6304" w="6362">
                  <a:moveTo>
                    <a:pt x="2883" y="1"/>
                  </a:moveTo>
                  <a:cubicBezTo>
                    <a:pt x="2169" y="1"/>
                    <a:pt x="1446" y="330"/>
                    <a:pt x="942" y="849"/>
                  </a:cubicBezTo>
                  <a:cubicBezTo>
                    <a:pt x="63" y="1790"/>
                    <a:pt x="0" y="3150"/>
                    <a:pt x="335" y="4322"/>
                  </a:cubicBezTo>
                  <a:cubicBezTo>
                    <a:pt x="368" y="4411"/>
                    <a:pt x="446" y="4450"/>
                    <a:pt x="526" y="4450"/>
                  </a:cubicBezTo>
                  <a:cubicBezTo>
                    <a:pt x="654" y="4450"/>
                    <a:pt x="784" y="4351"/>
                    <a:pt x="733" y="4197"/>
                  </a:cubicBezTo>
                  <a:cubicBezTo>
                    <a:pt x="461" y="3150"/>
                    <a:pt x="461" y="1937"/>
                    <a:pt x="1235" y="1100"/>
                  </a:cubicBezTo>
                  <a:cubicBezTo>
                    <a:pt x="1675" y="640"/>
                    <a:pt x="2224" y="419"/>
                    <a:pt x="2771" y="419"/>
                  </a:cubicBezTo>
                  <a:cubicBezTo>
                    <a:pt x="3344" y="419"/>
                    <a:pt x="3914" y="661"/>
                    <a:pt x="4353" y="1121"/>
                  </a:cubicBezTo>
                  <a:cubicBezTo>
                    <a:pt x="5587" y="2418"/>
                    <a:pt x="5796" y="4615"/>
                    <a:pt x="4750" y="6017"/>
                  </a:cubicBezTo>
                  <a:cubicBezTo>
                    <a:pt x="4631" y="6166"/>
                    <a:pt x="4766" y="6304"/>
                    <a:pt x="4914" y="6304"/>
                  </a:cubicBezTo>
                  <a:cubicBezTo>
                    <a:pt x="4974" y="6304"/>
                    <a:pt x="5036" y="6281"/>
                    <a:pt x="5085" y="6226"/>
                  </a:cubicBezTo>
                  <a:cubicBezTo>
                    <a:pt x="6361" y="4510"/>
                    <a:pt x="5922" y="1121"/>
                    <a:pt x="3746" y="179"/>
                  </a:cubicBezTo>
                  <a:cubicBezTo>
                    <a:pt x="3471" y="57"/>
                    <a:pt x="3178" y="1"/>
                    <a:pt x="288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7"/>
            <p:cNvSpPr/>
            <p:nvPr/>
          </p:nvSpPr>
          <p:spPr>
            <a:xfrm>
              <a:off x="4599075" y="3004350"/>
              <a:ext cx="82150" cy="98325"/>
            </a:xfrm>
            <a:custGeom>
              <a:rect b="b" l="l" r="r" t="t"/>
              <a:pathLst>
                <a:path extrusionOk="0" h="3933" w="3286">
                  <a:moveTo>
                    <a:pt x="1451" y="1"/>
                  </a:moveTo>
                  <a:cubicBezTo>
                    <a:pt x="1025" y="1"/>
                    <a:pt x="658" y="255"/>
                    <a:pt x="419" y="623"/>
                  </a:cubicBezTo>
                  <a:cubicBezTo>
                    <a:pt x="0" y="1271"/>
                    <a:pt x="189" y="2046"/>
                    <a:pt x="356" y="2736"/>
                  </a:cubicBezTo>
                  <a:cubicBezTo>
                    <a:pt x="397" y="2826"/>
                    <a:pt x="476" y="2865"/>
                    <a:pt x="556" y="2865"/>
                  </a:cubicBezTo>
                  <a:cubicBezTo>
                    <a:pt x="678" y="2865"/>
                    <a:pt x="800" y="2771"/>
                    <a:pt x="774" y="2631"/>
                  </a:cubicBezTo>
                  <a:cubicBezTo>
                    <a:pt x="628" y="2046"/>
                    <a:pt x="461" y="1355"/>
                    <a:pt x="795" y="790"/>
                  </a:cubicBezTo>
                  <a:cubicBezTo>
                    <a:pt x="982" y="510"/>
                    <a:pt x="1206" y="395"/>
                    <a:pt x="1429" y="395"/>
                  </a:cubicBezTo>
                  <a:cubicBezTo>
                    <a:pt x="1806" y="395"/>
                    <a:pt x="2181" y="725"/>
                    <a:pt x="2365" y="1146"/>
                  </a:cubicBezTo>
                  <a:cubicBezTo>
                    <a:pt x="2720" y="1941"/>
                    <a:pt x="2469" y="2945"/>
                    <a:pt x="2762" y="3803"/>
                  </a:cubicBezTo>
                  <a:cubicBezTo>
                    <a:pt x="2787" y="3893"/>
                    <a:pt x="2863" y="3932"/>
                    <a:pt x="2940" y="3932"/>
                  </a:cubicBezTo>
                  <a:cubicBezTo>
                    <a:pt x="3059" y="3932"/>
                    <a:pt x="3182" y="3839"/>
                    <a:pt x="3118" y="3699"/>
                  </a:cubicBezTo>
                  <a:cubicBezTo>
                    <a:pt x="2762" y="2631"/>
                    <a:pt x="3285" y="309"/>
                    <a:pt x="1632" y="16"/>
                  </a:cubicBezTo>
                  <a:cubicBezTo>
                    <a:pt x="1571" y="6"/>
                    <a:pt x="1511" y="1"/>
                    <a:pt x="145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7"/>
            <p:cNvSpPr/>
            <p:nvPr/>
          </p:nvSpPr>
          <p:spPr>
            <a:xfrm>
              <a:off x="4609275" y="3139100"/>
              <a:ext cx="225200" cy="556550"/>
            </a:xfrm>
            <a:custGeom>
              <a:rect b="b" l="l" r="r" t="t"/>
              <a:pathLst>
                <a:path extrusionOk="0" h="22262" w="9008">
                  <a:moveTo>
                    <a:pt x="4366" y="0"/>
                  </a:moveTo>
                  <a:cubicBezTo>
                    <a:pt x="4133" y="0"/>
                    <a:pt x="4145" y="360"/>
                    <a:pt x="4384" y="380"/>
                  </a:cubicBezTo>
                  <a:cubicBezTo>
                    <a:pt x="5451" y="464"/>
                    <a:pt x="6162" y="2179"/>
                    <a:pt x="6581" y="2995"/>
                  </a:cubicBezTo>
                  <a:cubicBezTo>
                    <a:pt x="7041" y="3916"/>
                    <a:pt x="7418" y="4879"/>
                    <a:pt x="7690" y="5862"/>
                  </a:cubicBezTo>
                  <a:cubicBezTo>
                    <a:pt x="8422" y="8457"/>
                    <a:pt x="8234" y="10988"/>
                    <a:pt x="7585" y="13583"/>
                  </a:cubicBezTo>
                  <a:cubicBezTo>
                    <a:pt x="7083" y="15550"/>
                    <a:pt x="6497" y="17684"/>
                    <a:pt x="5493" y="19462"/>
                  </a:cubicBezTo>
                  <a:cubicBezTo>
                    <a:pt x="4970" y="20383"/>
                    <a:pt x="4258" y="21220"/>
                    <a:pt x="3254" y="21638"/>
                  </a:cubicBezTo>
                  <a:cubicBezTo>
                    <a:pt x="2911" y="21783"/>
                    <a:pt x="2603" y="21848"/>
                    <a:pt x="2328" y="21848"/>
                  </a:cubicBezTo>
                  <a:cubicBezTo>
                    <a:pt x="1090" y="21848"/>
                    <a:pt x="511" y="20533"/>
                    <a:pt x="408" y="19232"/>
                  </a:cubicBezTo>
                  <a:cubicBezTo>
                    <a:pt x="398" y="19096"/>
                    <a:pt x="293" y="19028"/>
                    <a:pt x="194" y="19028"/>
                  </a:cubicBezTo>
                  <a:cubicBezTo>
                    <a:pt x="94" y="19028"/>
                    <a:pt x="0" y="19096"/>
                    <a:pt x="11" y="19232"/>
                  </a:cubicBezTo>
                  <a:cubicBezTo>
                    <a:pt x="163" y="20788"/>
                    <a:pt x="916" y="22262"/>
                    <a:pt x="2327" y="22262"/>
                  </a:cubicBezTo>
                  <a:cubicBezTo>
                    <a:pt x="2661" y="22262"/>
                    <a:pt x="3033" y="22179"/>
                    <a:pt x="3442" y="21994"/>
                  </a:cubicBezTo>
                  <a:cubicBezTo>
                    <a:pt x="5869" y="20927"/>
                    <a:pt x="6706" y="17893"/>
                    <a:pt x="7418" y="15591"/>
                  </a:cubicBezTo>
                  <a:cubicBezTo>
                    <a:pt x="8443" y="12286"/>
                    <a:pt x="9008" y="8980"/>
                    <a:pt x="8024" y="5569"/>
                  </a:cubicBezTo>
                  <a:cubicBezTo>
                    <a:pt x="7627" y="4209"/>
                    <a:pt x="7062" y="2933"/>
                    <a:pt x="6330" y="1698"/>
                  </a:cubicBezTo>
                  <a:cubicBezTo>
                    <a:pt x="5869" y="945"/>
                    <a:pt x="5388" y="66"/>
                    <a:pt x="4405" y="3"/>
                  </a:cubicBezTo>
                  <a:cubicBezTo>
                    <a:pt x="4391" y="1"/>
                    <a:pt x="4378" y="0"/>
                    <a:pt x="436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7"/>
            <p:cNvSpPr/>
            <p:nvPr/>
          </p:nvSpPr>
          <p:spPr>
            <a:xfrm>
              <a:off x="4650475" y="3303225"/>
              <a:ext cx="127525" cy="345375"/>
            </a:xfrm>
            <a:custGeom>
              <a:rect b="b" l="l" r="r" t="t"/>
              <a:pathLst>
                <a:path extrusionOk="0" h="13815" w="5101">
                  <a:moveTo>
                    <a:pt x="4022" y="0"/>
                  </a:moveTo>
                  <a:cubicBezTo>
                    <a:pt x="3909" y="0"/>
                    <a:pt x="3785" y="95"/>
                    <a:pt x="3824" y="239"/>
                  </a:cubicBezTo>
                  <a:cubicBezTo>
                    <a:pt x="4619" y="2540"/>
                    <a:pt x="4493" y="4884"/>
                    <a:pt x="3761" y="7185"/>
                  </a:cubicBezTo>
                  <a:cubicBezTo>
                    <a:pt x="3384" y="8294"/>
                    <a:pt x="2924" y="9382"/>
                    <a:pt x="2401" y="10449"/>
                  </a:cubicBezTo>
                  <a:cubicBezTo>
                    <a:pt x="1899" y="11433"/>
                    <a:pt x="1355" y="13044"/>
                    <a:pt x="204" y="13420"/>
                  </a:cubicBezTo>
                  <a:cubicBezTo>
                    <a:pt x="0" y="13495"/>
                    <a:pt x="59" y="13814"/>
                    <a:pt x="235" y="13814"/>
                  </a:cubicBezTo>
                  <a:cubicBezTo>
                    <a:pt x="257" y="13814"/>
                    <a:pt x="282" y="13809"/>
                    <a:pt x="309" y="13797"/>
                  </a:cubicBezTo>
                  <a:cubicBezTo>
                    <a:pt x="1208" y="13483"/>
                    <a:pt x="1606" y="12730"/>
                    <a:pt x="2066" y="11914"/>
                  </a:cubicBezTo>
                  <a:cubicBezTo>
                    <a:pt x="2715" y="10679"/>
                    <a:pt x="3343" y="9445"/>
                    <a:pt x="3803" y="8148"/>
                  </a:cubicBezTo>
                  <a:cubicBezTo>
                    <a:pt x="4786" y="5532"/>
                    <a:pt x="5100" y="2812"/>
                    <a:pt x="4180" y="113"/>
                  </a:cubicBezTo>
                  <a:cubicBezTo>
                    <a:pt x="4156" y="34"/>
                    <a:pt x="4091" y="0"/>
                    <a:pt x="402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 name="Google Shape;732;p37"/>
          <p:cNvGrpSpPr/>
          <p:nvPr/>
        </p:nvGrpSpPr>
        <p:grpSpPr>
          <a:xfrm>
            <a:off x="914247" y="2991570"/>
            <a:ext cx="459125" cy="456025"/>
            <a:chOff x="3493775" y="2962575"/>
            <a:chExt cx="570200" cy="566350"/>
          </a:xfrm>
        </p:grpSpPr>
        <p:sp>
          <p:nvSpPr>
            <p:cNvPr id="733" name="Google Shape;733;p37"/>
            <p:cNvSpPr/>
            <p:nvPr/>
          </p:nvSpPr>
          <p:spPr>
            <a:xfrm>
              <a:off x="3493775" y="2962575"/>
              <a:ext cx="570200" cy="566350"/>
            </a:xfrm>
            <a:custGeom>
              <a:rect b="b" l="l" r="r" t="t"/>
              <a:pathLst>
                <a:path extrusionOk="0" h="22654" w="22808">
                  <a:moveTo>
                    <a:pt x="10719" y="370"/>
                  </a:moveTo>
                  <a:cubicBezTo>
                    <a:pt x="11068" y="370"/>
                    <a:pt x="11422" y="384"/>
                    <a:pt x="11781" y="411"/>
                  </a:cubicBezTo>
                  <a:cubicBezTo>
                    <a:pt x="14124" y="578"/>
                    <a:pt x="16593" y="976"/>
                    <a:pt x="18539" y="2315"/>
                  </a:cubicBezTo>
                  <a:cubicBezTo>
                    <a:pt x="20527" y="3675"/>
                    <a:pt x="21698" y="6395"/>
                    <a:pt x="22180" y="8696"/>
                  </a:cubicBezTo>
                  <a:cubicBezTo>
                    <a:pt x="22619" y="10810"/>
                    <a:pt x="22180" y="13383"/>
                    <a:pt x="21615" y="15434"/>
                  </a:cubicBezTo>
                  <a:cubicBezTo>
                    <a:pt x="21029" y="17673"/>
                    <a:pt x="19941" y="19472"/>
                    <a:pt x="17953" y="20665"/>
                  </a:cubicBezTo>
                  <a:cubicBezTo>
                    <a:pt x="16154" y="21774"/>
                    <a:pt x="14040" y="22234"/>
                    <a:pt x="11948" y="22234"/>
                  </a:cubicBezTo>
                  <a:cubicBezTo>
                    <a:pt x="7952" y="22213"/>
                    <a:pt x="4018" y="20644"/>
                    <a:pt x="2260" y="16857"/>
                  </a:cubicBezTo>
                  <a:cubicBezTo>
                    <a:pt x="331" y="12645"/>
                    <a:pt x="274" y="5821"/>
                    <a:pt x="4128" y="2646"/>
                  </a:cubicBezTo>
                  <a:lnTo>
                    <a:pt x="4128" y="2646"/>
                  </a:lnTo>
                  <a:cubicBezTo>
                    <a:pt x="4161" y="2643"/>
                    <a:pt x="4194" y="2631"/>
                    <a:pt x="4227" y="2608"/>
                  </a:cubicBezTo>
                  <a:cubicBezTo>
                    <a:pt x="6163" y="1019"/>
                    <a:pt x="8322" y="370"/>
                    <a:pt x="10719" y="370"/>
                  </a:cubicBezTo>
                  <a:close/>
                  <a:moveTo>
                    <a:pt x="10663" y="1"/>
                  </a:moveTo>
                  <a:cubicBezTo>
                    <a:pt x="8204" y="1"/>
                    <a:pt x="5989" y="644"/>
                    <a:pt x="3934" y="2315"/>
                  </a:cubicBezTo>
                  <a:cubicBezTo>
                    <a:pt x="252" y="5244"/>
                    <a:pt x="1" y="11437"/>
                    <a:pt x="1361" y="15601"/>
                  </a:cubicBezTo>
                  <a:cubicBezTo>
                    <a:pt x="2030" y="17673"/>
                    <a:pt x="3181" y="19598"/>
                    <a:pt x="5064" y="20811"/>
                  </a:cubicBezTo>
                  <a:cubicBezTo>
                    <a:pt x="6717" y="21857"/>
                    <a:pt x="8684" y="22380"/>
                    <a:pt x="10609" y="22590"/>
                  </a:cubicBezTo>
                  <a:cubicBezTo>
                    <a:pt x="11043" y="22632"/>
                    <a:pt x="11481" y="22653"/>
                    <a:pt x="11921" y="22653"/>
                  </a:cubicBezTo>
                  <a:cubicBezTo>
                    <a:pt x="15856" y="22653"/>
                    <a:pt x="19906" y="20947"/>
                    <a:pt x="21468" y="17108"/>
                  </a:cubicBezTo>
                  <a:cubicBezTo>
                    <a:pt x="22410" y="14806"/>
                    <a:pt x="22807" y="12086"/>
                    <a:pt x="22661" y="9617"/>
                  </a:cubicBezTo>
                  <a:cubicBezTo>
                    <a:pt x="22556" y="7441"/>
                    <a:pt x="21364" y="4512"/>
                    <a:pt x="19878" y="2942"/>
                  </a:cubicBezTo>
                  <a:cubicBezTo>
                    <a:pt x="17995" y="976"/>
                    <a:pt x="15170" y="369"/>
                    <a:pt x="12576" y="118"/>
                  </a:cubicBezTo>
                  <a:cubicBezTo>
                    <a:pt x="11922" y="42"/>
                    <a:pt x="11285" y="1"/>
                    <a:pt x="1066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7"/>
            <p:cNvSpPr/>
            <p:nvPr/>
          </p:nvSpPr>
          <p:spPr>
            <a:xfrm>
              <a:off x="3577475" y="3023950"/>
              <a:ext cx="416525" cy="216500"/>
            </a:xfrm>
            <a:custGeom>
              <a:rect b="b" l="l" r="r" t="t"/>
              <a:pathLst>
                <a:path extrusionOk="0" h="8660" w="16661">
                  <a:moveTo>
                    <a:pt x="699" y="1"/>
                  </a:moveTo>
                  <a:cubicBezTo>
                    <a:pt x="602" y="1"/>
                    <a:pt x="492" y="58"/>
                    <a:pt x="461" y="174"/>
                  </a:cubicBezTo>
                  <a:cubicBezTo>
                    <a:pt x="0" y="3877"/>
                    <a:pt x="1821" y="7267"/>
                    <a:pt x="5482" y="8417"/>
                  </a:cubicBezTo>
                  <a:cubicBezTo>
                    <a:pt x="6029" y="8585"/>
                    <a:pt x="6576" y="8660"/>
                    <a:pt x="7120" y="8660"/>
                  </a:cubicBezTo>
                  <a:cubicBezTo>
                    <a:pt x="9156" y="8660"/>
                    <a:pt x="11133" y="7611"/>
                    <a:pt x="12785" y="6472"/>
                  </a:cubicBezTo>
                  <a:cubicBezTo>
                    <a:pt x="14710" y="5132"/>
                    <a:pt x="16133" y="3145"/>
                    <a:pt x="16635" y="843"/>
                  </a:cubicBezTo>
                  <a:cubicBezTo>
                    <a:pt x="16660" y="703"/>
                    <a:pt x="16539" y="610"/>
                    <a:pt x="16425" y="610"/>
                  </a:cubicBezTo>
                  <a:cubicBezTo>
                    <a:pt x="16352" y="610"/>
                    <a:pt x="16283" y="648"/>
                    <a:pt x="16258" y="739"/>
                  </a:cubicBezTo>
                  <a:cubicBezTo>
                    <a:pt x="15756" y="3040"/>
                    <a:pt x="14375" y="4986"/>
                    <a:pt x="12408" y="6262"/>
                  </a:cubicBezTo>
                  <a:cubicBezTo>
                    <a:pt x="10808" y="7329"/>
                    <a:pt x="9009" y="8254"/>
                    <a:pt x="7133" y="8254"/>
                  </a:cubicBezTo>
                  <a:cubicBezTo>
                    <a:pt x="6506" y="8254"/>
                    <a:pt x="5871" y="8151"/>
                    <a:pt x="5231" y="7915"/>
                  </a:cubicBezTo>
                  <a:cubicBezTo>
                    <a:pt x="1905" y="6681"/>
                    <a:pt x="440" y="3542"/>
                    <a:pt x="858" y="174"/>
                  </a:cubicBezTo>
                  <a:cubicBezTo>
                    <a:pt x="879" y="58"/>
                    <a:pt x="796" y="1"/>
                    <a:pt x="69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7"/>
            <p:cNvSpPr/>
            <p:nvPr/>
          </p:nvSpPr>
          <p:spPr>
            <a:xfrm>
              <a:off x="3723950" y="2973450"/>
              <a:ext cx="129925" cy="543250"/>
            </a:xfrm>
            <a:custGeom>
              <a:rect b="b" l="l" r="r" t="t"/>
              <a:pathLst>
                <a:path extrusionOk="0" h="21730" w="5197">
                  <a:moveTo>
                    <a:pt x="3199" y="1"/>
                  </a:moveTo>
                  <a:cubicBezTo>
                    <a:pt x="3142" y="1"/>
                    <a:pt x="3087" y="30"/>
                    <a:pt x="3055" y="101"/>
                  </a:cubicBezTo>
                  <a:cubicBezTo>
                    <a:pt x="1151" y="4307"/>
                    <a:pt x="0" y="8512"/>
                    <a:pt x="460" y="13178"/>
                  </a:cubicBezTo>
                  <a:cubicBezTo>
                    <a:pt x="795" y="16443"/>
                    <a:pt x="1695" y="20062"/>
                    <a:pt x="4813" y="21694"/>
                  </a:cubicBezTo>
                  <a:cubicBezTo>
                    <a:pt x="4851" y="21719"/>
                    <a:pt x="4888" y="21729"/>
                    <a:pt x="4922" y="21729"/>
                  </a:cubicBezTo>
                  <a:cubicBezTo>
                    <a:pt x="5094" y="21729"/>
                    <a:pt x="5196" y="21464"/>
                    <a:pt x="5022" y="21360"/>
                  </a:cubicBezTo>
                  <a:cubicBezTo>
                    <a:pt x="1800" y="19665"/>
                    <a:pt x="1067" y="15773"/>
                    <a:pt x="795" y="12446"/>
                  </a:cubicBezTo>
                  <a:cubicBezTo>
                    <a:pt x="460" y="8136"/>
                    <a:pt x="1632" y="4181"/>
                    <a:pt x="3411" y="290"/>
                  </a:cubicBezTo>
                  <a:cubicBezTo>
                    <a:pt x="3468" y="145"/>
                    <a:pt x="3327" y="1"/>
                    <a:pt x="319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7"/>
            <p:cNvSpPr/>
            <p:nvPr/>
          </p:nvSpPr>
          <p:spPr>
            <a:xfrm>
              <a:off x="3600775" y="3359950"/>
              <a:ext cx="364425" cy="112325"/>
            </a:xfrm>
            <a:custGeom>
              <a:rect b="b" l="l" r="r" t="t"/>
              <a:pathLst>
                <a:path extrusionOk="0" h="4493" w="14577">
                  <a:moveTo>
                    <a:pt x="6562" y="0"/>
                  </a:moveTo>
                  <a:cubicBezTo>
                    <a:pt x="3797" y="0"/>
                    <a:pt x="1162" y="1185"/>
                    <a:pt x="52" y="3891"/>
                  </a:cubicBezTo>
                  <a:cubicBezTo>
                    <a:pt x="1" y="4031"/>
                    <a:pt x="120" y="4124"/>
                    <a:pt x="245" y="4124"/>
                  </a:cubicBezTo>
                  <a:cubicBezTo>
                    <a:pt x="326" y="4124"/>
                    <a:pt x="408" y="4086"/>
                    <a:pt x="449" y="3996"/>
                  </a:cubicBezTo>
                  <a:cubicBezTo>
                    <a:pt x="1474" y="1478"/>
                    <a:pt x="3921" y="392"/>
                    <a:pt x="6508" y="392"/>
                  </a:cubicBezTo>
                  <a:cubicBezTo>
                    <a:pt x="9575" y="392"/>
                    <a:pt x="12838" y="1919"/>
                    <a:pt x="14154" y="4393"/>
                  </a:cubicBezTo>
                  <a:cubicBezTo>
                    <a:pt x="14193" y="4464"/>
                    <a:pt x="14251" y="4493"/>
                    <a:pt x="14310" y="4493"/>
                  </a:cubicBezTo>
                  <a:cubicBezTo>
                    <a:pt x="14442" y="4493"/>
                    <a:pt x="14576" y="4343"/>
                    <a:pt x="14489" y="4184"/>
                  </a:cubicBezTo>
                  <a:cubicBezTo>
                    <a:pt x="13090" y="1566"/>
                    <a:pt x="9741" y="0"/>
                    <a:pt x="656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7"/>
            <p:cNvSpPr/>
            <p:nvPr/>
          </p:nvSpPr>
          <p:spPr>
            <a:xfrm>
              <a:off x="3508975" y="3193625"/>
              <a:ext cx="546725" cy="127350"/>
            </a:xfrm>
            <a:custGeom>
              <a:rect b="b" l="l" r="r" t="t"/>
              <a:pathLst>
                <a:path extrusionOk="0" h="5094" w="21869">
                  <a:moveTo>
                    <a:pt x="21592" y="0"/>
                  </a:moveTo>
                  <a:cubicBezTo>
                    <a:pt x="21549" y="0"/>
                    <a:pt x="21505" y="18"/>
                    <a:pt x="21467" y="61"/>
                  </a:cubicBezTo>
                  <a:cubicBezTo>
                    <a:pt x="18742" y="3154"/>
                    <a:pt x="14725" y="4688"/>
                    <a:pt x="10695" y="4688"/>
                  </a:cubicBezTo>
                  <a:cubicBezTo>
                    <a:pt x="6927" y="4688"/>
                    <a:pt x="3147" y="3348"/>
                    <a:pt x="397" y="689"/>
                  </a:cubicBezTo>
                  <a:cubicBezTo>
                    <a:pt x="364" y="646"/>
                    <a:pt x="322" y="628"/>
                    <a:pt x="281" y="628"/>
                  </a:cubicBezTo>
                  <a:cubicBezTo>
                    <a:pt x="142" y="628"/>
                    <a:pt x="1" y="832"/>
                    <a:pt x="146" y="961"/>
                  </a:cubicBezTo>
                  <a:cubicBezTo>
                    <a:pt x="2967" y="3711"/>
                    <a:pt x="6848" y="5093"/>
                    <a:pt x="10712" y="5093"/>
                  </a:cubicBezTo>
                  <a:cubicBezTo>
                    <a:pt x="14846" y="5093"/>
                    <a:pt x="18960" y="3512"/>
                    <a:pt x="21739" y="333"/>
                  </a:cubicBezTo>
                  <a:cubicBezTo>
                    <a:pt x="21868" y="204"/>
                    <a:pt x="21736" y="0"/>
                    <a:pt x="2159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8" name="Google Shape;738;p37"/>
          <p:cNvSpPr/>
          <p:nvPr/>
        </p:nvSpPr>
        <p:spPr>
          <a:xfrm>
            <a:off x="853350" y="3036850"/>
            <a:ext cx="60902" cy="114654"/>
          </a:xfrm>
          <a:custGeom>
            <a:rect b="b" l="l" r="r" t="t"/>
            <a:pathLst>
              <a:path extrusionOk="0" h="5970" w="4447">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7"/>
          <p:cNvSpPr/>
          <p:nvPr/>
        </p:nvSpPr>
        <p:spPr>
          <a:xfrm rot="791341">
            <a:off x="802000" y="2991577"/>
            <a:ext cx="60907" cy="97280"/>
          </a:xfrm>
          <a:custGeom>
            <a:rect b="b" l="l" r="r" t="t"/>
            <a:pathLst>
              <a:path extrusionOk="0" h="5970" w="4447">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7"/>
          <p:cNvSpPr/>
          <p:nvPr/>
        </p:nvSpPr>
        <p:spPr>
          <a:xfrm rot="-8188685">
            <a:off x="8105810" y="1864469"/>
            <a:ext cx="50414" cy="104573"/>
          </a:xfrm>
          <a:custGeom>
            <a:rect b="b" l="l" r="r" t="t"/>
            <a:pathLst>
              <a:path extrusionOk="0" h="5502" w="3606">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7"/>
          <p:cNvSpPr/>
          <p:nvPr/>
        </p:nvSpPr>
        <p:spPr>
          <a:xfrm rot="-7587917">
            <a:off x="8068685" y="1822612"/>
            <a:ext cx="41106" cy="124807"/>
          </a:xfrm>
          <a:custGeom>
            <a:rect b="b" l="l" r="r" t="t"/>
            <a:pathLst>
              <a:path extrusionOk="0" h="5502" w="3606">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38"/>
          <p:cNvSpPr txBox="1"/>
          <p:nvPr>
            <p:ph type="ctrTitle"/>
          </p:nvPr>
        </p:nvSpPr>
        <p:spPr>
          <a:xfrm>
            <a:off x="1434412" y="1674860"/>
            <a:ext cx="19065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Generalized anxiety disorder</a:t>
            </a:r>
            <a:endParaRPr/>
          </a:p>
        </p:txBody>
      </p:sp>
      <p:sp>
        <p:nvSpPr>
          <p:cNvPr id="747" name="Google Shape;747;p38"/>
          <p:cNvSpPr txBox="1"/>
          <p:nvPr>
            <p:ph idx="2" type="ctrTitle"/>
          </p:nvPr>
        </p:nvSpPr>
        <p:spPr>
          <a:xfrm>
            <a:off x="3602350" y="1442860"/>
            <a:ext cx="19065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Panic disorder</a:t>
            </a:r>
            <a:endParaRPr/>
          </a:p>
        </p:txBody>
      </p:sp>
      <p:sp>
        <p:nvSpPr>
          <p:cNvPr id="748" name="Google Shape;748;p38"/>
          <p:cNvSpPr txBox="1"/>
          <p:nvPr>
            <p:ph idx="4" type="ctrTitle"/>
          </p:nvPr>
        </p:nvSpPr>
        <p:spPr>
          <a:xfrm>
            <a:off x="5770300" y="1442885"/>
            <a:ext cx="19065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Agoraphobia</a:t>
            </a:r>
            <a:endParaRPr/>
          </a:p>
        </p:txBody>
      </p:sp>
      <p:sp>
        <p:nvSpPr>
          <p:cNvPr id="749" name="Google Shape;749;p38"/>
          <p:cNvSpPr txBox="1"/>
          <p:nvPr>
            <p:ph idx="6" type="ctrTitle"/>
          </p:nvPr>
        </p:nvSpPr>
        <p:spPr>
          <a:xfrm>
            <a:off x="1434412" y="2667185"/>
            <a:ext cx="19065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Phobias</a:t>
            </a:r>
            <a:endParaRPr/>
          </a:p>
        </p:txBody>
      </p:sp>
      <p:sp>
        <p:nvSpPr>
          <p:cNvPr id="750" name="Google Shape;750;p38"/>
          <p:cNvSpPr txBox="1"/>
          <p:nvPr>
            <p:ph idx="8" type="ctrTitle"/>
          </p:nvPr>
        </p:nvSpPr>
        <p:spPr>
          <a:xfrm>
            <a:off x="3602350" y="2968585"/>
            <a:ext cx="19065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Social phobia or social anxiety disorder</a:t>
            </a:r>
            <a:endParaRPr/>
          </a:p>
        </p:txBody>
      </p:sp>
      <p:sp>
        <p:nvSpPr>
          <p:cNvPr id="751" name="Google Shape;751;p38"/>
          <p:cNvSpPr txBox="1"/>
          <p:nvPr>
            <p:ph idx="13" type="ctrTitle"/>
          </p:nvPr>
        </p:nvSpPr>
        <p:spPr>
          <a:xfrm>
            <a:off x="3560500" y="3883010"/>
            <a:ext cx="19065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Separation anxiety disorder</a:t>
            </a:r>
            <a:endParaRPr/>
          </a:p>
        </p:txBody>
      </p:sp>
      <p:sp>
        <p:nvSpPr>
          <p:cNvPr id="752" name="Google Shape;752;p38"/>
          <p:cNvSpPr txBox="1"/>
          <p:nvPr>
            <p:ph idx="15" type="title"/>
          </p:nvPr>
        </p:nvSpPr>
        <p:spPr>
          <a:xfrm>
            <a:off x="660225" y="382675"/>
            <a:ext cx="7763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list of Common Anxiety Disorders:</a:t>
            </a:r>
            <a:endParaRPr/>
          </a:p>
        </p:txBody>
      </p:sp>
      <p:sp>
        <p:nvSpPr>
          <p:cNvPr id="753" name="Google Shape;753;p38"/>
          <p:cNvSpPr txBox="1"/>
          <p:nvPr>
            <p:ph idx="6" type="ctrTitle"/>
          </p:nvPr>
        </p:nvSpPr>
        <p:spPr>
          <a:xfrm>
            <a:off x="5770312" y="2762835"/>
            <a:ext cx="19065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0563C1"/>
                </a:solidFill>
              </a:rPr>
              <a:t>Selective mutism</a:t>
            </a:r>
            <a:endParaRPr>
              <a:solidFill>
                <a:srgbClr val="0563C1"/>
              </a:solidFill>
            </a:endParaRPr>
          </a:p>
        </p:txBody>
      </p:sp>
      <p:sp>
        <p:nvSpPr>
          <p:cNvPr id="754" name="Google Shape;754;p38"/>
          <p:cNvSpPr txBox="1"/>
          <p:nvPr/>
        </p:nvSpPr>
        <p:spPr>
          <a:xfrm>
            <a:off x="5101400" y="4527900"/>
            <a:ext cx="436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Questrial"/>
                <a:ea typeface="Questrial"/>
                <a:cs typeface="Questrial"/>
                <a:sym typeface="Questrial"/>
              </a:rPr>
              <a:t>(Canadian Mental Health Association 2018) </a:t>
            </a:r>
            <a:endParaRPr>
              <a:solidFill>
                <a:srgbClr val="FFFFFF"/>
              </a:solidFill>
              <a:latin typeface="Questrial"/>
              <a:ea typeface="Questrial"/>
              <a:cs typeface="Questrial"/>
              <a:sym typeface="Quest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39"/>
          <p:cNvSpPr txBox="1"/>
          <p:nvPr>
            <p:ph type="title"/>
          </p:nvPr>
        </p:nvSpPr>
        <p:spPr>
          <a:xfrm>
            <a:off x="623400" y="85350"/>
            <a:ext cx="780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that said...</a:t>
            </a:r>
            <a:endParaRPr/>
          </a:p>
        </p:txBody>
      </p:sp>
      <p:sp>
        <p:nvSpPr>
          <p:cNvPr id="760" name="Google Shape;760;p39"/>
          <p:cNvSpPr/>
          <p:nvPr/>
        </p:nvSpPr>
        <p:spPr>
          <a:xfrm>
            <a:off x="3560550" y="1954814"/>
            <a:ext cx="1926290" cy="1740080"/>
          </a:xfrm>
          <a:custGeom>
            <a:rect b="b" l="l" r="r" t="t"/>
            <a:pathLst>
              <a:path extrusionOk="0" h="40094" w="43048">
                <a:moveTo>
                  <a:pt x="24343" y="1121"/>
                </a:moveTo>
                <a:cubicBezTo>
                  <a:pt x="28408" y="1121"/>
                  <a:pt x="32529" y="2293"/>
                  <a:pt x="35845" y="4642"/>
                </a:cubicBezTo>
                <a:cubicBezTo>
                  <a:pt x="41027" y="8281"/>
                  <a:pt x="41568" y="14345"/>
                  <a:pt x="39132" y="19707"/>
                </a:cubicBezTo>
                <a:lnTo>
                  <a:pt x="39132" y="19707"/>
                </a:lnTo>
                <a:cubicBezTo>
                  <a:pt x="39051" y="16103"/>
                  <a:pt x="38014" y="12516"/>
                  <a:pt x="35961" y="9540"/>
                </a:cubicBezTo>
                <a:cubicBezTo>
                  <a:pt x="33161" y="5576"/>
                  <a:pt x="28847" y="3835"/>
                  <a:pt x="24319" y="3835"/>
                </a:cubicBezTo>
                <a:cubicBezTo>
                  <a:pt x="22791" y="3835"/>
                  <a:pt x="21239" y="4034"/>
                  <a:pt x="19713" y="4412"/>
                </a:cubicBezTo>
                <a:cubicBezTo>
                  <a:pt x="16063" y="5331"/>
                  <a:pt x="12235" y="7202"/>
                  <a:pt x="8967" y="9757"/>
                </a:cubicBezTo>
                <a:lnTo>
                  <a:pt x="8967" y="9757"/>
                </a:lnTo>
                <a:cubicBezTo>
                  <a:pt x="11733" y="4005"/>
                  <a:pt x="17968" y="1121"/>
                  <a:pt x="24343" y="1121"/>
                </a:cubicBezTo>
                <a:close/>
                <a:moveTo>
                  <a:pt x="24294" y="4726"/>
                </a:moveTo>
                <a:cubicBezTo>
                  <a:pt x="26717" y="4726"/>
                  <a:pt x="29101" y="5286"/>
                  <a:pt x="31294" y="6601"/>
                </a:cubicBezTo>
                <a:cubicBezTo>
                  <a:pt x="36541" y="9749"/>
                  <a:pt x="38443" y="16337"/>
                  <a:pt x="37827" y="22145"/>
                </a:cubicBezTo>
                <a:lnTo>
                  <a:pt x="37827" y="22145"/>
                </a:lnTo>
                <a:cubicBezTo>
                  <a:pt x="33348" y="29361"/>
                  <a:pt x="24587" y="33797"/>
                  <a:pt x="16079" y="33797"/>
                </a:cubicBezTo>
                <a:cubicBezTo>
                  <a:pt x="15289" y="33797"/>
                  <a:pt x="14502" y="33758"/>
                  <a:pt x="13721" y="33681"/>
                </a:cubicBezTo>
                <a:cubicBezTo>
                  <a:pt x="10466" y="33359"/>
                  <a:pt x="6922" y="31882"/>
                  <a:pt x="4551" y="29458"/>
                </a:cubicBezTo>
                <a:lnTo>
                  <a:pt x="4551" y="29458"/>
                </a:lnTo>
                <a:cubicBezTo>
                  <a:pt x="3871" y="26317"/>
                  <a:pt x="4534" y="22820"/>
                  <a:pt x="6000" y="19853"/>
                </a:cubicBezTo>
                <a:cubicBezTo>
                  <a:pt x="9435" y="13107"/>
                  <a:pt x="17250" y="10568"/>
                  <a:pt x="24731" y="10568"/>
                </a:cubicBezTo>
                <a:cubicBezTo>
                  <a:pt x="27793" y="10568"/>
                  <a:pt x="30799" y="10993"/>
                  <a:pt x="33426" y="11729"/>
                </a:cubicBezTo>
                <a:cubicBezTo>
                  <a:pt x="33522" y="11752"/>
                  <a:pt x="33613" y="11762"/>
                  <a:pt x="33696" y="11762"/>
                </a:cubicBezTo>
                <a:cubicBezTo>
                  <a:pt x="34452" y="11762"/>
                  <a:pt x="34619" y="10900"/>
                  <a:pt x="33944" y="10692"/>
                </a:cubicBezTo>
                <a:cubicBezTo>
                  <a:pt x="31163" y="9919"/>
                  <a:pt x="28213" y="9510"/>
                  <a:pt x="25259" y="9510"/>
                </a:cubicBezTo>
                <a:cubicBezTo>
                  <a:pt x="20502" y="9510"/>
                  <a:pt x="15734" y="10571"/>
                  <a:pt x="11647" y="12881"/>
                </a:cubicBezTo>
                <a:cubicBezTo>
                  <a:pt x="6417" y="15869"/>
                  <a:pt x="2853" y="21998"/>
                  <a:pt x="3345" y="27986"/>
                </a:cubicBezTo>
                <a:lnTo>
                  <a:pt x="3345" y="27986"/>
                </a:lnTo>
                <a:cubicBezTo>
                  <a:pt x="2552" y="26815"/>
                  <a:pt x="2018" y="25481"/>
                  <a:pt x="1852" y="24001"/>
                </a:cubicBezTo>
                <a:cubicBezTo>
                  <a:pt x="1370" y="20053"/>
                  <a:pt x="3907" y="16265"/>
                  <a:pt x="6637" y="13378"/>
                </a:cubicBezTo>
                <a:lnTo>
                  <a:pt x="6637" y="13378"/>
                </a:lnTo>
                <a:cubicBezTo>
                  <a:pt x="6616" y="13501"/>
                  <a:pt x="6595" y="13623"/>
                  <a:pt x="6576" y="13746"/>
                </a:cubicBezTo>
                <a:cubicBezTo>
                  <a:pt x="6542" y="14160"/>
                  <a:pt x="6901" y="14430"/>
                  <a:pt x="7219" y="14430"/>
                </a:cubicBezTo>
                <a:cubicBezTo>
                  <a:pt x="7431" y="14430"/>
                  <a:pt x="7625" y="14310"/>
                  <a:pt x="7671" y="14034"/>
                </a:cubicBezTo>
                <a:cubicBezTo>
                  <a:pt x="7784" y="13282"/>
                  <a:pt x="7944" y="12564"/>
                  <a:pt x="8149" y="11878"/>
                </a:cubicBezTo>
                <a:lnTo>
                  <a:pt x="8149" y="11878"/>
                </a:lnTo>
                <a:cubicBezTo>
                  <a:pt x="8182" y="11848"/>
                  <a:pt x="8215" y="11817"/>
                  <a:pt x="8247" y="11787"/>
                </a:cubicBezTo>
                <a:cubicBezTo>
                  <a:pt x="12363" y="7997"/>
                  <a:pt x="18439" y="4726"/>
                  <a:pt x="24294" y="4726"/>
                </a:cubicBezTo>
                <a:close/>
                <a:moveTo>
                  <a:pt x="37358" y="24812"/>
                </a:moveTo>
                <a:lnTo>
                  <a:pt x="37358" y="24812"/>
                </a:lnTo>
                <a:cubicBezTo>
                  <a:pt x="35590" y="31893"/>
                  <a:pt x="29638" y="37429"/>
                  <a:pt x="22421" y="38751"/>
                </a:cubicBezTo>
                <a:cubicBezTo>
                  <a:pt x="21426" y="38922"/>
                  <a:pt x="20402" y="39008"/>
                  <a:pt x="19369" y="39008"/>
                </a:cubicBezTo>
                <a:cubicBezTo>
                  <a:pt x="15195" y="39008"/>
                  <a:pt x="10869" y="37616"/>
                  <a:pt x="7729" y="34891"/>
                </a:cubicBezTo>
                <a:cubicBezTo>
                  <a:pt x="6557" y="33873"/>
                  <a:pt x="5715" y="32674"/>
                  <a:pt x="5157" y="31370"/>
                </a:cubicBezTo>
                <a:lnTo>
                  <a:pt x="5157" y="31370"/>
                </a:lnTo>
                <a:cubicBezTo>
                  <a:pt x="8385" y="33747"/>
                  <a:pt x="12816" y="35006"/>
                  <a:pt x="16534" y="35006"/>
                </a:cubicBezTo>
                <a:cubicBezTo>
                  <a:pt x="16576" y="35006"/>
                  <a:pt x="16618" y="35006"/>
                  <a:pt x="16659" y="35006"/>
                </a:cubicBezTo>
                <a:cubicBezTo>
                  <a:pt x="24537" y="34904"/>
                  <a:pt x="32504" y="30992"/>
                  <a:pt x="37358" y="24812"/>
                </a:cubicBezTo>
                <a:close/>
                <a:moveTo>
                  <a:pt x="24551" y="1"/>
                </a:moveTo>
                <a:cubicBezTo>
                  <a:pt x="19448" y="1"/>
                  <a:pt x="14343" y="1673"/>
                  <a:pt x="10898" y="4930"/>
                </a:cubicBezTo>
                <a:cubicBezTo>
                  <a:pt x="9069" y="6672"/>
                  <a:pt x="7832" y="8908"/>
                  <a:pt x="7113" y="11339"/>
                </a:cubicBezTo>
                <a:lnTo>
                  <a:pt x="7113" y="11339"/>
                </a:lnTo>
                <a:cubicBezTo>
                  <a:pt x="4293" y="13968"/>
                  <a:pt x="2088" y="17147"/>
                  <a:pt x="1103" y="20659"/>
                </a:cubicBezTo>
                <a:cubicBezTo>
                  <a:pt x="0" y="24579"/>
                  <a:pt x="1284" y="27770"/>
                  <a:pt x="3703" y="30139"/>
                </a:cubicBezTo>
                <a:lnTo>
                  <a:pt x="3703" y="30139"/>
                </a:lnTo>
                <a:cubicBezTo>
                  <a:pt x="3874" y="30809"/>
                  <a:pt x="4101" y="31473"/>
                  <a:pt x="4387" y="32125"/>
                </a:cubicBezTo>
                <a:cubicBezTo>
                  <a:pt x="6861" y="37740"/>
                  <a:pt x="13580" y="40093"/>
                  <a:pt x="19610" y="40093"/>
                </a:cubicBezTo>
                <a:cubicBezTo>
                  <a:pt x="20881" y="40093"/>
                  <a:pt x="22121" y="39989"/>
                  <a:pt x="23285" y="39788"/>
                </a:cubicBezTo>
                <a:cubicBezTo>
                  <a:pt x="30141" y="38636"/>
                  <a:pt x="35673" y="33277"/>
                  <a:pt x="37977" y="26940"/>
                </a:cubicBezTo>
                <a:cubicBezTo>
                  <a:pt x="38496" y="25486"/>
                  <a:pt x="38844" y="23960"/>
                  <a:pt x="39014" y="22410"/>
                </a:cubicBezTo>
                <a:lnTo>
                  <a:pt x="39014" y="22410"/>
                </a:lnTo>
                <a:cubicBezTo>
                  <a:pt x="39053" y="22345"/>
                  <a:pt x="39091" y="22280"/>
                  <a:pt x="39130" y="22215"/>
                </a:cubicBezTo>
                <a:cubicBezTo>
                  <a:pt x="42010" y="17375"/>
                  <a:pt x="43047" y="11441"/>
                  <a:pt x="39533" y="6659"/>
                </a:cubicBezTo>
                <a:cubicBezTo>
                  <a:pt x="36187" y="2177"/>
                  <a:pt x="30370" y="1"/>
                  <a:pt x="245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1" name="Google Shape;761;p39"/>
          <p:cNvGrpSpPr/>
          <p:nvPr/>
        </p:nvGrpSpPr>
        <p:grpSpPr>
          <a:xfrm>
            <a:off x="8134963" y="4436775"/>
            <a:ext cx="342125" cy="362875"/>
            <a:chOff x="2638525" y="4006350"/>
            <a:chExt cx="342125" cy="362875"/>
          </a:xfrm>
        </p:grpSpPr>
        <p:sp>
          <p:nvSpPr>
            <p:cNvPr id="762" name="Google Shape;762;p39"/>
            <p:cNvSpPr/>
            <p:nvPr/>
          </p:nvSpPr>
          <p:spPr>
            <a:xfrm>
              <a:off x="2751525" y="4006350"/>
              <a:ext cx="107900" cy="153550"/>
            </a:xfrm>
            <a:custGeom>
              <a:rect b="b" l="l" r="r" t="t"/>
              <a:pathLst>
                <a:path extrusionOk="0" h="6142" w="4316">
                  <a:moveTo>
                    <a:pt x="804" y="1"/>
                  </a:moveTo>
                  <a:cubicBezTo>
                    <a:pt x="666" y="1"/>
                    <a:pt x="542" y="60"/>
                    <a:pt x="439" y="193"/>
                  </a:cubicBezTo>
                  <a:cubicBezTo>
                    <a:pt x="0" y="758"/>
                    <a:pt x="188" y="1867"/>
                    <a:pt x="230" y="2516"/>
                  </a:cubicBezTo>
                  <a:cubicBezTo>
                    <a:pt x="314" y="3625"/>
                    <a:pt x="314" y="4796"/>
                    <a:pt x="398" y="5905"/>
                  </a:cubicBezTo>
                  <a:cubicBezTo>
                    <a:pt x="398" y="6063"/>
                    <a:pt x="519" y="6142"/>
                    <a:pt x="634" y="6142"/>
                  </a:cubicBezTo>
                  <a:cubicBezTo>
                    <a:pt x="733" y="6142"/>
                    <a:pt x="827" y="6084"/>
                    <a:pt x="837" y="5968"/>
                  </a:cubicBezTo>
                  <a:cubicBezTo>
                    <a:pt x="942" y="4482"/>
                    <a:pt x="816" y="3039"/>
                    <a:pt x="753" y="1553"/>
                  </a:cubicBezTo>
                  <a:cubicBezTo>
                    <a:pt x="753" y="1410"/>
                    <a:pt x="692" y="688"/>
                    <a:pt x="935" y="688"/>
                  </a:cubicBezTo>
                  <a:cubicBezTo>
                    <a:pt x="976" y="688"/>
                    <a:pt x="1027" y="709"/>
                    <a:pt x="1088" y="758"/>
                  </a:cubicBezTo>
                  <a:cubicBezTo>
                    <a:pt x="1402" y="1030"/>
                    <a:pt x="1716" y="1574"/>
                    <a:pt x="1988" y="1888"/>
                  </a:cubicBezTo>
                  <a:cubicBezTo>
                    <a:pt x="2741" y="2808"/>
                    <a:pt x="2971" y="4085"/>
                    <a:pt x="3892" y="4859"/>
                  </a:cubicBezTo>
                  <a:cubicBezTo>
                    <a:pt x="3940" y="4902"/>
                    <a:pt x="3992" y="4920"/>
                    <a:pt x="4042" y="4920"/>
                  </a:cubicBezTo>
                  <a:cubicBezTo>
                    <a:pt x="4188" y="4920"/>
                    <a:pt x="4315" y="4764"/>
                    <a:pt x="4268" y="4608"/>
                  </a:cubicBezTo>
                  <a:cubicBezTo>
                    <a:pt x="4045" y="3956"/>
                    <a:pt x="1929" y="1"/>
                    <a:pt x="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9"/>
            <p:cNvSpPr/>
            <p:nvPr/>
          </p:nvSpPr>
          <p:spPr>
            <a:xfrm>
              <a:off x="2638525" y="4152650"/>
              <a:ext cx="149700" cy="96650"/>
            </a:xfrm>
            <a:custGeom>
              <a:rect b="b" l="l" r="r" t="t"/>
              <a:pathLst>
                <a:path extrusionOk="0" h="3866" w="5988">
                  <a:moveTo>
                    <a:pt x="4733" y="0"/>
                  </a:moveTo>
                  <a:cubicBezTo>
                    <a:pt x="4699" y="0"/>
                    <a:pt x="4663" y="10"/>
                    <a:pt x="4625" y="32"/>
                  </a:cubicBezTo>
                  <a:cubicBezTo>
                    <a:pt x="3579" y="660"/>
                    <a:pt x="1" y="1183"/>
                    <a:pt x="147" y="2962"/>
                  </a:cubicBezTo>
                  <a:cubicBezTo>
                    <a:pt x="231" y="3757"/>
                    <a:pt x="1695" y="3757"/>
                    <a:pt x="2198" y="3757"/>
                  </a:cubicBezTo>
                  <a:cubicBezTo>
                    <a:pt x="2817" y="3757"/>
                    <a:pt x="3388" y="3714"/>
                    <a:pt x="3966" y="3714"/>
                  </a:cubicBezTo>
                  <a:cubicBezTo>
                    <a:pt x="4462" y="3714"/>
                    <a:pt x="4963" y="3745"/>
                    <a:pt x="5503" y="3861"/>
                  </a:cubicBezTo>
                  <a:cubicBezTo>
                    <a:pt x="5524" y="3864"/>
                    <a:pt x="5543" y="3866"/>
                    <a:pt x="5561" y="3866"/>
                  </a:cubicBezTo>
                  <a:cubicBezTo>
                    <a:pt x="5910" y="3866"/>
                    <a:pt x="5988" y="3331"/>
                    <a:pt x="5650" y="3192"/>
                  </a:cubicBezTo>
                  <a:cubicBezTo>
                    <a:pt x="5110" y="3017"/>
                    <a:pt x="4570" y="2943"/>
                    <a:pt x="4024" y="2943"/>
                  </a:cubicBezTo>
                  <a:cubicBezTo>
                    <a:pt x="3786" y="2943"/>
                    <a:pt x="3547" y="2957"/>
                    <a:pt x="3307" y="2982"/>
                  </a:cubicBezTo>
                  <a:cubicBezTo>
                    <a:pt x="3214" y="2998"/>
                    <a:pt x="2779" y="3031"/>
                    <a:pt x="2303" y="3031"/>
                  </a:cubicBezTo>
                  <a:cubicBezTo>
                    <a:pt x="1493" y="3031"/>
                    <a:pt x="562" y="2936"/>
                    <a:pt x="984" y="2501"/>
                  </a:cubicBezTo>
                  <a:cubicBezTo>
                    <a:pt x="1465" y="1999"/>
                    <a:pt x="2218" y="1727"/>
                    <a:pt x="2846" y="1476"/>
                  </a:cubicBezTo>
                  <a:cubicBezTo>
                    <a:pt x="3495" y="1183"/>
                    <a:pt x="4353" y="974"/>
                    <a:pt x="4876" y="451"/>
                  </a:cubicBezTo>
                  <a:cubicBezTo>
                    <a:pt x="5036" y="309"/>
                    <a:pt x="4924" y="0"/>
                    <a:pt x="4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9"/>
            <p:cNvSpPr/>
            <p:nvPr/>
          </p:nvSpPr>
          <p:spPr>
            <a:xfrm>
              <a:off x="2761450" y="4236700"/>
              <a:ext cx="91050" cy="132525"/>
            </a:xfrm>
            <a:custGeom>
              <a:rect b="b" l="l" r="r" t="t"/>
              <a:pathLst>
                <a:path extrusionOk="0" h="5301" w="3642">
                  <a:moveTo>
                    <a:pt x="179" y="1"/>
                  </a:moveTo>
                  <a:cubicBezTo>
                    <a:pt x="117" y="1"/>
                    <a:pt x="63" y="39"/>
                    <a:pt x="63" y="123"/>
                  </a:cubicBezTo>
                  <a:cubicBezTo>
                    <a:pt x="1" y="1148"/>
                    <a:pt x="126" y="2152"/>
                    <a:pt x="335" y="3178"/>
                  </a:cubicBezTo>
                  <a:cubicBezTo>
                    <a:pt x="461" y="3847"/>
                    <a:pt x="649" y="4705"/>
                    <a:pt x="1193" y="5144"/>
                  </a:cubicBezTo>
                  <a:cubicBezTo>
                    <a:pt x="1331" y="5255"/>
                    <a:pt x="1469" y="5301"/>
                    <a:pt x="1601" y="5301"/>
                  </a:cubicBezTo>
                  <a:cubicBezTo>
                    <a:pt x="1970" y="5301"/>
                    <a:pt x="2295" y="4939"/>
                    <a:pt x="2449" y="4600"/>
                  </a:cubicBezTo>
                  <a:cubicBezTo>
                    <a:pt x="2637" y="4224"/>
                    <a:pt x="2721" y="3784"/>
                    <a:pt x="2742" y="3366"/>
                  </a:cubicBezTo>
                  <a:cubicBezTo>
                    <a:pt x="2825" y="2508"/>
                    <a:pt x="3369" y="1713"/>
                    <a:pt x="3579" y="876"/>
                  </a:cubicBezTo>
                  <a:cubicBezTo>
                    <a:pt x="3642" y="611"/>
                    <a:pt x="3431" y="438"/>
                    <a:pt x="3222" y="438"/>
                  </a:cubicBezTo>
                  <a:cubicBezTo>
                    <a:pt x="3084" y="438"/>
                    <a:pt x="2946" y="513"/>
                    <a:pt x="2888" y="688"/>
                  </a:cubicBezTo>
                  <a:cubicBezTo>
                    <a:pt x="2658" y="1420"/>
                    <a:pt x="2114" y="2403"/>
                    <a:pt x="2114" y="3178"/>
                  </a:cubicBezTo>
                  <a:cubicBezTo>
                    <a:pt x="2114" y="3572"/>
                    <a:pt x="1933" y="4676"/>
                    <a:pt x="1582" y="4676"/>
                  </a:cubicBezTo>
                  <a:cubicBezTo>
                    <a:pt x="1486" y="4676"/>
                    <a:pt x="1377" y="4593"/>
                    <a:pt x="1256" y="4391"/>
                  </a:cubicBezTo>
                  <a:cubicBezTo>
                    <a:pt x="566" y="3282"/>
                    <a:pt x="440" y="1399"/>
                    <a:pt x="356" y="165"/>
                  </a:cubicBezTo>
                  <a:cubicBezTo>
                    <a:pt x="345" y="60"/>
                    <a:pt x="256"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9"/>
            <p:cNvSpPr/>
            <p:nvPr/>
          </p:nvSpPr>
          <p:spPr>
            <a:xfrm>
              <a:off x="2835725" y="4095025"/>
              <a:ext cx="144925" cy="102475"/>
            </a:xfrm>
            <a:custGeom>
              <a:rect b="b" l="l" r="r" t="t"/>
              <a:pathLst>
                <a:path extrusionOk="0" h="4099" w="5797">
                  <a:moveTo>
                    <a:pt x="4327" y="1"/>
                  </a:moveTo>
                  <a:cubicBezTo>
                    <a:pt x="4079" y="1"/>
                    <a:pt x="3837" y="27"/>
                    <a:pt x="3641" y="57"/>
                  </a:cubicBezTo>
                  <a:cubicBezTo>
                    <a:pt x="3118" y="140"/>
                    <a:pt x="2637" y="433"/>
                    <a:pt x="2114" y="433"/>
                  </a:cubicBezTo>
                  <a:cubicBezTo>
                    <a:pt x="1465" y="454"/>
                    <a:pt x="838" y="475"/>
                    <a:pt x="210" y="538"/>
                  </a:cubicBezTo>
                  <a:cubicBezTo>
                    <a:pt x="1" y="580"/>
                    <a:pt x="64" y="935"/>
                    <a:pt x="273" y="935"/>
                  </a:cubicBezTo>
                  <a:cubicBezTo>
                    <a:pt x="1026" y="977"/>
                    <a:pt x="1758" y="998"/>
                    <a:pt x="2512" y="1019"/>
                  </a:cubicBezTo>
                  <a:cubicBezTo>
                    <a:pt x="2700" y="1019"/>
                    <a:pt x="3118" y="873"/>
                    <a:pt x="3223" y="852"/>
                  </a:cubicBezTo>
                  <a:cubicBezTo>
                    <a:pt x="3549" y="761"/>
                    <a:pt x="3858" y="710"/>
                    <a:pt x="4171" y="710"/>
                  </a:cubicBezTo>
                  <a:cubicBezTo>
                    <a:pt x="4361" y="710"/>
                    <a:pt x="4553" y="728"/>
                    <a:pt x="4750" y="768"/>
                  </a:cubicBezTo>
                  <a:cubicBezTo>
                    <a:pt x="5483" y="935"/>
                    <a:pt x="3955" y="2233"/>
                    <a:pt x="3788" y="2337"/>
                  </a:cubicBezTo>
                  <a:cubicBezTo>
                    <a:pt x="3369" y="2693"/>
                    <a:pt x="2972" y="3300"/>
                    <a:pt x="2407" y="3404"/>
                  </a:cubicBezTo>
                  <a:cubicBezTo>
                    <a:pt x="2007" y="3484"/>
                    <a:pt x="2085" y="4099"/>
                    <a:pt x="2476" y="4099"/>
                  </a:cubicBezTo>
                  <a:cubicBezTo>
                    <a:pt x="2494" y="4099"/>
                    <a:pt x="2513" y="4098"/>
                    <a:pt x="2533" y="4095"/>
                  </a:cubicBezTo>
                  <a:cubicBezTo>
                    <a:pt x="3244" y="3969"/>
                    <a:pt x="3767" y="3342"/>
                    <a:pt x="4290" y="2860"/>
                  </a:cubicBezTo>
                  <a:cubicBezTo>
                    <a:pt x="4897" y="2316"/>
                    <a:pt x="5797" y="1793"/>
                    <a:pt x="5692" y="873"/>
                  </a:cubicBezTo>
                  <a:cubicBezTo>
                    <a:pt x="5617" y="168"/>
                    <a:pt x="4952" y="1"/>
                    <a:pt x="4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9"/>
            <p:cNvSpPr/>
            <p:nvPr/>
          </p:nvSpPr>
          <p:spPr>
            <a:xfrm>
              <a:off x="2834675" y="4180075"/>
              <a:ext cx="136050" cy="127975"/>
            </a:xfrm>
            <a:custGeom>
              <a:rect b="b" l="l" r="r" t="t"/>
              <a:pathLst>
                <a:path extrusionOk="0" h="5119" w="5442">
                  <a:moveTo>
                    <a:pt x="2526" y="1"/>
                  </a:moveTo>
                  <a:cubicBezTo>
                    <a:pt x="2316" y="1"/>
                    <a:pt x="2101" y="247"/>
                    <a:pt x="2219" y="484"/>
                  </a:cubicBezTo>
                  <a:cubicBezTo>
                    <a:pt x="2533" y="1237"/>
                    <a:pt x="2909" y="2011"/>
                    <a:pt x="3495" y="2639"/>
                  </a:cubicBezTo>
                  <a:cubicBezTo>
                    <a:pt x="3638" y="2822"/>
                    <a:pt x="4634" y="4316"/>
                    <a:pt x="4106" y="4316"/>
                  </a:cubicBezTo>
                  <a:cubicBezTo>
                    <a:pt x="4092" y="4316"/>
                    <a:pt x="4076" y="4315"/>
                    <a:pt x="4060" y="4313"/>
                  </a:cubicBezTo>
                  <a:cubicBezTo>
                    <a:pt x="3516" y="4250"/>
                    <a:pt x="3119" y="3831"/>
                    <a:pt x="2637" y="3664"/>
                  </a:cubicBezTo>
                  <a:cubicBezTo>
                    <a:pt x="1842" y="3455"/>
                    <a:pt x="1173" y="2911"/>
                    <a:pt x="357" y="2785"/>
                  </a:cubicBezTo>
                  <a:cubicBezTo>
                    <a:pt x="147" y="2785"/>
                    <a:pt x="1" y="3099"/>
                    <a:pt x="210" y="3204"/>
                  </a:cubicBezTo>
                  <a:cubicBezTo>
                    <a:pt x="1173" y="3664"/>
                    <a:pt x="2135" y="4229"/>
                    <a:pt x="3077" y="4752"/>
                  </a:cubicBezTo>
                  <a:cubicBezTo>
                    <a:pt x="3420" y="4943"/>
                    <a:pt x="3810" y="5118"/>
                    <a:pt x="4185" y="5118"/>
                  </a:cubicBezTo>
                  <a:cubicBezTo>
                    <a:pt x="4427" y="5118"/>
                    <a:pt x="4663" y="5045"/>
                    <a:pt x="4876" y="4857"/>
                  </a:cubicBezTo>
                  <a:cubicBezTo>
                    <a:pt x="5441" y="4375"/>
                    <a:pt x="4960" y="3538"/>
                    <a:pt x="4667" y="3036"/>
                  </a:cubicBezTo>
                  <a:cubicBezTo>
                    <a:pt x="4458" y="2702"/>
                    <a:pt x="4248" y="2388"/>
                    <a:pt x="3997" y="2095"/>
                  </a:cubicBezTo>
                  <a:cubicBezTo>
                    <a:pt x="3474" y="1551"/>
                    <a:pt x="3160" y="797"/>
                    <a:pt x="2763" y="149"/>
                  </a:cubicBezTo>
                  <a:cubicBezTo>
                    <a:pt x="2701" y="44"/>
                    <a:pt x="2614" y="1"/>
                    <a:pt x="25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7" name="Google Shape;767;p39"/>
          <p:cNvSpPr/>
          <p:nvPr/>
        </p:nvSpPr>
        <p:spPr>
          <a:xfrm>
            <a:off x="7925175" y="1126625"/>
            <a:ext cx="1368050" cy="181350"/>
          </a:xfrm>
          <a:custGeom>
            <a:rect b="b" l="l" r="r" t="t"/>
            <a:pathLst>
              <a:path extrusionOk="0" h="7254" w="54722">
                <a:moveTo>
                  <a:pt x="28692" y="1"/>
                </a:moveTo>
                <a:cubicBezTo>
                  <a:pt x="26759" y="1"/>
                  <a:pt x="25502" y="1313"/>
                  <a:pt x="24402" y="2860"/>
                </a:cubicBezTo>
                <a:cubicBezTo>
                  <a:pt x="23610" y="3965"/>
                  <a:pt x="22774" y="5085"/>
                  <a:pt x="21325" y="5160"/>
                </a:cubicBezTo>
                <a:cubicBezTo>
                  <a:pt x="21261" y="5163"/>
                  <a:pt x="21198" y="5165"/>
                  <a:pt x="21136" y="5165"/>
                </a:cubicBezTo>
                <a:cubicBezTo>
                  <a:pt x="19659" y="5165"/>
                  <a:pt x="18843" y="4156"/>
                  <a:pt x="18054" y="3024"/>
                </a:cubicBezTo>
                <a:cubicBezTo>
                  <a:pt x="17546" y="2292"/>
                  <a:pt x="16994" y="1530"/>
                  <a:pt x="16128" y="1202"/>
                </a:cubicBezTo>
                <a:cubicBezTo>
                  <a:pt x="15830" y="1091"/>
                  <a:pt x="15528" y="1040"/>
                  <a:pt x="15228" y="1040"/>
                </a:cubicBezTo>
                <a:cubicBezTo>
                  <a:pt x="14521" y="1040"/>
                  <a:pt x="13828" y="1320"/>
                  <a:pt x="13230" y="1739"/>
                </a:cubicBezTo>
                <a:cubicBezTo>
                  <a:pt x="11990" y="2606"/>
                  <a:pt x="11139" y="4189"/>
                  <a:pt x="9645" y="4712"/>
                </a:cubicBezTo>
                <a:cubicBezTo>
                  <a:pt x="9444" y="4783"/>
                  <a:pt x="9254" y="4814"/>
                  <a:pt x="9074" y="4814"/>
                </a:cubicBezTo>
                <a:cubicBezTo>
                  <a:pt x="7808" y="4814"/>
                  <a:pt x="6995" y="3265"/>
                  <a:pt x="5792" y="2860"/>
                </a:cubicBezTo>
                <a:cubicBezTo>
                  <a:pt x="5363" y="2712"/>
                  <a:pt x="4945" y="2644"/>
                  <a:pt x="4544" y="2644"/>
                </a:cubicBezTo>
                <a:cubicBezTo>
                  <a:pt x="2393" y="2644"/>
                  <a:pt x="708" y="4597"/>
                  <a:pt x="116" y="6623"/>
                </a:cubicBezTo>
                <a:cubicBezTo>
                  <a:pt x="0" y="7008"/>
                  <a:pt x="302" y="7254"/>
                  <a:pt x="604" y="7254"/>
                </a:cubicBezTo>
                <a:cubicBezTo>
                  <a:pt x="807" y="7254"/>
                  <a:pt x="1009" y="7144"/>
                  <a:pt x="1087" y="6892"/>
                </a:cubicBezTo>
                <a:cubicBezTo>
                  <a:pt x="1476" y="5578"/>
                  <a:pt x="2282" y="4279"/>
                  <a:pt x="3641" y="3830"/>
                </a:cubicBezTo>
                <a:cubicBezTo>
                  <a:pt x="3961" y="3727"/>
                  <a:pt x="4251" y="3681"/>
                  <a:pt x="4518" y="3681"/>
                </a:cubicBezTo>
                <a:cubicBezTo>
                  <a:pt x="5635" y="3681"/>
                  <a:pt x="6363" y="4482"/>
                  <a:pt x="7315" y="5205"/>
                </a:cubicBezTo>
                <a:cubicBezTo>
                  <a:pt x="7877" y="5632"/>
                  <a:pt x="8429" y="5808"/>
                  <a:pt x="8966" y="5808"/>
                </a:cubicBezTo>
                <a:cubicBezTo>
                  <a:pt x="10343" y="5808"/>
                  <a:pt x="11611" y="4649"/>
                  <a:pt x="12633" y="3606"/>
                </a:cubicBezTo>
                <a:cubicBezTo>
                  <a:pt x="13313" y="2904"/>
                  <a:pt x="14243" y="2041"/>
                  <a:pt x="15216" y="2041"/>
                </a:cubicBezTo>
                <a:cubicBezTo>
                  <a:pt x="15567" y="2041"/>
                  <a:pt x="15924" y="2153"/>
                  <a:pt x="16277" y="2426"/>
                </a:cubicBezTo>
                <a:cubicBezTo>
                  <a:pt x="17039" y="3024"/>
                  <a:pt x="17442" y="3995"/>
                  <a:pt x="18054" y="4727"/>
                </a:cubicBezTo>
                <a:cubicBezTo>
                  <a:pt x="18850" y="5645"/>
                  <a:pt x="20017" y="6161"/>
                  <a:pt x="21191" y="6161"/>
                </a:cubicBezTo>
                <a:cubicBezTo>
                  <a:pt x="21869" y="6161"/>
                  <a:pt x="22550" y="5989"/>
                  <a:pt x="23162" y="5623"/>
                </a:cubicBezTo>
                <a:cubicBezTo>
                  <a:pt x="25059" y="4503"/>
                  <a:pt x="25582" y="1754"/>
                  <a:pt x="27777" y="1112"/>
                </a:cubicBezTo>
                <a:cubicBezTo>
                  <a:pt x="28079" y="1030"/>
                  <a:pt x="28392" y="989"/>
                  <a:pt x="28706" y="989"/>
                </a:cubicBezTo>
                <a:cubicBezTo>
                  <a:pt x="29418" y="989"/>
                  <a:pt x="30134" y="1196"/>
                  <a:pt x="30735" y="1590"/>
                </a:cubicBezTo>
                <a:cubicBezTo>
                  <a:pt x="31706" y="2217"/>
                  <a:pt x="31885" y="3263"/>
                  <a:pt x="32497" y="4159"/>
                </a:cubicBezTo>
                <a:cubicBezTo>
                  <a:pt x="33114" y="5076"/>
                  <a:pt x="34405" y="5529"/>
                  <a:pt x="35647" y="5529"/>
                </a:cubicBezTo>
                <a:cubicBezTo>
                  <a:pt x="36449" y="5529"/>
                  <a:pt x="37231" y="5340"/>
                  <a:pt x="37799" y="4966"/>
                </a:cubicBezTo>
                <a:cubicBezTo>
                  <a:pt x="38427" y="4577"/>
                  <a:pt x="38875" y="3935"/>
                  <a:pt x="39263" y="3323"/>
                </a:cubicBezTo>
                <a:cubicBezTo>
                  <a:pt x="39711" y="2636"/>
                  <a:pt x="40144" y="1620"/>
                  <a:pt x="40921" y="1247"/>
                </a:cubicBezTo>
                <a:cubicBezTo>
                  <a:pt x="41121" y="1156"/>
                  <a:pt x="41312" y="1115"/>
                  <a:pt x="41494" y="1115"/>
                </a:cubicBezTo>
                <a:cubicBezTo>
                  <a:pt x="42657" y="1115"/>
                  <a:pt x="43463" y="2772"/>
                  <a:pt x="44057" y="3547"/>
                </a:cubicBezTo>
                <a:cubicBezTo>
                  <a:pt x="44730" y="4428"/>
                  <a:pt x="45641" y="5040"/>
                  <a:pt x="46791" y="5115"/>
                </a:cubicBezTo>
                <a:cubicBezTo>
                  <a:pt x="46861" y="5119"/>
                  <a:pt x="46930" y="5121"/>
                  <a:pt x="46999" y="5121"/>
                </a:cubicBezTo>
                <a:cubicBezTo>
                  <a:pt x="48114" y="5121"/>
                  <a:pt x="49036" y="4560"/>
                  <a:pt x="49853" y="3801"/>
                </a:cubicBezTo>
                <a:cubicBezTo>
                  <a:pt x="50375" y="3323"/>
                  <a:pt x="50823" y="2755"/>
                  <a:pt x="51436" y="2382"/>
                </a:cubicBezTo>
                <a:cubicBezTo>
                  <a:pt x="51772" y="2175"/>
                  <a:pt x="52212" y="2029"/>
                  <a:pt x="52616" y="2029"/>
                </a:cubicBezTo>
                <a:cubicBezTo>
                  <a:pt x="53145" y="2029"/>
                  <a:pt x="53613" y="2278"/>
                  <a:pt x="53706" y="2964"/>
                </a:cubicBezTo>
                <a:cubicBezTo>
                  <a:pt x="53736" y="3236"/>
                  <a:pt x="53912" y="3351"/>
                  <a:pt x="54107" y="3351"/>
                </a:cubicBezTo>
                <a:cubicBezTo>
                  <a:pt x="54394" y="3351"/>
                  <a:pt x="54721" y="3099"/>
                  <a:pt x="54677" y="2725"/>
                </a:cubicBezTo>
                <a:cubicBezTo>
                  <a:pt x="54557" y="1844"/>
                  <a:pt x="53855" y="1232"/>
                  <a:pt x="53004" y="1067"/>
                </a:cubicBezTo>
                <a:cubicBezTo>
                  <a:pt x="52854" y="1037"/>
                  <a:pt x="52706" y="1023"/>
                  <a:pt x="52560" y="1023"/>
                </a:cubicBezTo>
                <a:cubicBezTo>
                  <a:pt x="51613" y="1023"/>
                  <a:pt x="50749" y="1609"/>
                  <a:pt x="50077" y="2217"/>
                </a:cubicBezTo>
                <a:cubicBezTo>
                  <a:pt x="49135" y="3056"/>
                  <a:pt x="48271" y="4140"/>
                  <a:pt x="46993" y="4140"/>
                </a:cubicBezTo>
                <a:cubicBezTo>
                  <a:pt x="46792" y="4140"/>
                  <a:pt x="46581" y="4113"/>
                  <a:pt x="46358" y="4054"/>
                </a:cubicBezTo>
                <a:cubicBezTo>
                  <a:pt x="44849" y="3636"/>
                  <a:pt x="44401" y="1919"/>
                  <a:pt x="43326" y="978"/>
                </a:cubicBezTo>
                <a:cubicBezTo>
                  <a:pt x="42739" y="441"/>
                  <a:pt x="42120" y="197"/>
                  <a:pt x="41519" y="197"/>
                </a:cubicBezTo>
                <a:cubicBezTo>
                  <a:pt x="40666" y="197"/>
                  <a:pt x="39849" y="689"/>
                  <a:pt x="39218" y="1530"/>
                </a:cubicBezTo>
                <a:cubicBezTo>
                  <a:pt x="38681" y="2262"/>
                  <a:pt x="38322" y="3143"/>
                  <a:pt x="37680" y="3786"/>
                </a:cubicBezTo>
                <a:cubicBezTo>
                  <a:pt x="37205" y="4260"/>
                  <a:pt x="36355" y="4518"/>
                  <a:pt x="35514" y="4518"/>
                </a:cubicBezTo>
                <a:cubicBezTo>
                  <a:pt x="34660" y="4518"/>
                  <a:pt x="33815" y="4253"/>
                  <a:pt x="33378" y="3681"/>
                </a:cubicBezTo>
                <a:cubicBezTo>
                  <a:pt x="32751" y="2845"/>
                  <a:pt x="32572" y="1829"/>
                  <a:pt x="31735" y="1097"/>
                </a:cubicBezTo>
                <a:cubicBezTo>
                  <a:pt x="31004" y="470"/>
                  <a:pt x="30078" y="111"/>
                  <a:pt x="29122" y="22"/>
                </a:cubicBezTo>
                <a:cubicBezTo>
                  <a:pt x="28975" y="8"/>
                  <a:pt x="28832" y="1"/>
                  <a:pt x="286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9"/>
          <p:cNvSpPr txBox="1"/>
          <p:nvPr>
            <p:ph idx="7" type="title"/>
          </p:nvPr>
        </p:nvSpPr>
        <p:spPr>
          <a:xfrm>
            <a:off x="3745350" y="2538513"/>
            <a:ext cx="1556700" cy="572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~3</a:t>
            </a:r>
            <a:r>
              <a:rPr lang="en"/>
              <a:t>%</a:t>
            </a:r>
            <a:endParaRPr/>
          </a:p>
        </p:txBody>
      </p:sp>
      <p:sp>
        <p:nvSpPr>
          <p:cNvPr id="769" name="Google Shape;769;p39"/>
          <p:cNvSpPr txBox="1"/>
          <p:nvPr>
            <p:ph idx="8" type="title"/>
          </p:nvPr>
        </p:nvSpPr>
        <p:spPr>
          <a:xfrm>
            <a:off x="623400" y="735275"/>
            <a:ext cx="73017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100">
                <a:solidFill>
                  <a:srgbClr val="D5A6BD"/>
                </a:solidFill>
              </a:rPr>
              <a:t>What percent of Canadian children do you think </a:t>
            </a:r>
            <a:r>
              <a:rPr lang="en" sz="3100">
                <a:solidFill>
                  <a:srgbClr val="D5A6BD"/>
                </a:solidFill>
              </a:rPr>
              <a:t>experience an anxiety </a:t>
            </a:r>
            <a:r>
              <a:rPr lang="en" sz="3100" u="sng">
                <a:solidFill>
                  <a:srgbClr val="D5A6BD"/>
                </a:solidFill>
              </a:rPr>
              <a:t>disorder</a:t>
            </a:r>
            <a:r>
              <a:rPr lang="en" sz="3100">
                <a:solidFill>
                  <a:srgbClr val="D5A6BD"/>
                </a:solidFill>
              </a:rPr>
              <a:t>?</a:t>
            </a:r>
            <a:endParaRPr sz="3100">
              <a:solidFill>
                <a:srgbClr val="D5A6BD"/>
              </a:solidFill>
            </a:endParaRPr>
          </a:p>
        </p:txBody>
      </p:sp>
      <p:sp>
        <p:nvSpPr>
          <p:cNvPr id="770" name="Google Shape;770;p39"/>
          <p:cNvSpPr/>
          <p:nvPr/>
        </p:nvSpPr>
        <p:spPr>
          <a:xfrm>
            <a:off x="3297300" y="1670000"/>
            <a:ext cx="2452800" cy="230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D5A6BD"/>
                </a:solidFill>
              </a:rPr>
              <a:t>?</a:t>
            </a:r>
            <a:endParaRPr b="1" sz="6000">
              <a:solidFill>
                <a:srgbClr val="D5A6BD"/>
              </a:solidFill>
            </a:endParaRPr>
          </a:p>
        </p:txBody>
      </p:sp>
      <p:sp>
        <p:nvSpPr>
          <p:cNvPr id="771" name="Google Shape;771;p39"/>
          <p:cNvSpPr txBox="1"/>
          <p:nvPr>
            <p:ph idx="8" type="title"/>
          </p:nvPr>
        </p:nvSpPr>
        <p:spPr>
          <a:xfrm>
            <a:off x="647400" y="4175325"/>
            <a:ext cx="72537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100">
                <a:solidFill>
                  <a:srgbClr val="FBAF42"/>
                </a:solidFill>
              </a:rPr>
              <a:t>However, this statistic </a:t>
            </a:r>
            <a:r>
              <a:rPr lang="en" sz="3100">
                <a:solidFill>
                  <a:srgbClr val="FBAF42"/>
                </a:solidFill>
              </a:rPr>
              <a:t>only</a:t>
            </a:r>
            <a:r>
              <a:rPr lang="en" sz="3100">
                <a:solidFill>
                  <a:srgbClr val="FBAF42"/>
                </a:solidFill>
              </a:rPr>
              <a:t> represents students diagnosed with anxiety disorders...</a:t>
            </a:r>
            <a:endParaRPr sz="3100">
              <a:solidFill>
                <a:srgbClr val="FBAF42"/>
              </a:solidFill>
            </a:endParaRPr>
          </a:p>
        </p:txBody>
      </p:sp>
      <p:sp>
        <p:nvSpPr>
          <p:cNvPr id="772" name="Google Shape;772;p39"/>
          <p:cNvSpPr txBox="1"/>
          <p:nvPr/>
        </p:nvSpPr>
        <p:spPr>
          <a:xfrm>
            <a:off x="5101400" y="4756500"/>
            <a:ext cx="436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Questrial"/>
                <a:ea typeface="Questrial"/>
                <a:cs typeface="Questrial"/>
                <a:sym typeface="Questrial"/>
              </a:rPr>
              <a:t>(Canadian Mental Health Association 2018) </a:t>
            </a:r>
            <a:endParaRPr>
              <a:solidFill>
                <a:srgbClr val="FFFFFF"/>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40"/>
          <p:cNvSpPr txBox="1"/>
          <p:nvPr>
            <p:ph idx="1" type="body"/>
          </p:nvPr>
        </p:nvSpPr>
        <p:spPr>
          <a:xfrm>
            <a:off x="839275" y="1551700"/>
            <a:ext cx="7649400" cy="2277900"/>
          </a:xfrm>
          <a:prstGeom prst="rect">
            <a:avLst/>
          </a:prstGeom>
        </p:spPr>
        <p:txBody>
          <a:bodyPr anchorCtr="0" anchor="t" bIns="91425" lIns="91425" spcFirstLastPara="1" rIns="91425" wrap="square" tIns="91425">
            <a:normAutofit/>
          </a:bodyPr>
          <a:lstStyle/>
          <a:p>
            <a:pPr indent="0" lvl="0" marL="0" rtl="0" algn="ctr">
              <a:lnSpc>
                <a:spcPct val="150000"/>
              </a:lnSpc>
              <a:spcBef>
                <a:spcPts val="0"/>
              </a:spcBef>
              <a:spcAft>
                <a:spcPts val="0"/>
              </a:spcAft>
              <a:buNone/>
            </a:pPr>
            <a:r>
              <a:rPr b="1" lang="en" sz="2200"/>
              <a:t>Anxiety is one of the most common mental health concerns for children and adults, affecting upwards of </a:t>
            </a:r>
            <a:r>
              <a:rPr b="1" lang="en" sz="4000">
                <a:solidFill>
                  <a:srgbClr val="FF6B65"/>
                </a:solidFill>
              </a:rPr>
              <a:t>20%</a:t>
            </a:r>
            <a:r>
              <a:rPr b="1" lang="en" sz="2200"/>
              <a:t> of children and adolescents over the lifespan.</a:t>
            </a:r>
            <a:endParaRPr b="1" sz="2200"/>
          </a:p>
        </p:txBody>
      </p:sp>
      <p:sp>
        <p:nvSpPr>
          <p:cNvPr id="778" name="Google Shape;778;p40"/>
          <p:cNvSpPr txBox="1"/>
          <p:nvPr>
            <p:ph type="title"/>
          </p:nvPr>
        </p:nvSpPr>
        <p:spPr>
          <a:xfrm>
            <a:off x="660225" y="382675"/>
            <a:ext cx="7763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Realistically…</a:t>
            </a:r>
            <a:r>
              <a:rPr lang="en"/>
              <a:t> </a:t>
            </a:r>
            <a:endParaRPr/>
          </a:p>
        </p:txBody>
      </p:sp>
      <p:sp>
        <p:nvSpPr>
          <p:cNvPr id="779" name="Google Shape;779;p40"/>
          <p:cNvSpPr txBox="1"/>
          <p:nvPr/>
        </p:nvSpPr>
        <p:spPr>
          <a:xfrm>
            <a:off x="6108525" y="4743300"/>
            <a:ext cx="20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Questrial"/>
                <a:ea typeface="Questrial"/>
                <a:cs typeface="Questrial"/>
                <a:sym typeface="Questrial"/>
              </a:rPr>
              <a:t>(Anxiety Canada  2020) </a:t>
            </a:r>
            <a:endParaRPr>
              <a:solidFill>
                <a:srgbClr val="FFFFFF"/>
              </a:solidFill>
              <a:latin typeface="Questrial"/>
              <a:ea typeface="Questrial"/>
              <a:cs typeface="Questrial"/>
              <a:sym typeface="Quest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41"/>
          <p:cNvSpPr txBox="1"/>
          <p:nvPr>
            <p:ph type="title"/>
          </p:nvPr>
        </p:nvSpPr>
        <p:spPr>
          <a:xfrm>
            <a:off x="311700" y="15633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800"/>
              <a:t>How to Recognize Anxiety in Students</a:t>
            </a:r>
            <a:endParaRPr sz="4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